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9" r:id="rId6"/>
    <p:sldId id="261" r:id="rId7"/>
    <p:sldId id="262" r:id="rId8"/>
    <p:sldId id="260" r:id="rId9"/>
    <p:sldId id="263" r:id="rId10"/>
    <p:sldId id="264" r:id="rId11"/>
    <p:sldId id="265" r:id="rId12"/>
    <p:sldId id="266" r:id="rId13"/>
    <p:sldId id="267" r:id="rId14"/>
    <p:sldId id="268"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95565" autoAdjust="0"/>
  </p:normalViewPr>
  <p:slideViewPr>
    <p:cSldViewPr snapToGrid="0">
      <p:cViewPr varScale="1">
        <p:scale>
          <a:sx n="57" d="100"/>
          <a:sy n="57" d="100"/>
        </p:scale>
        <p:origin x="828"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e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5/2/2016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5/2/2016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5/2/2016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5/2/2016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5/2/2016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5/2/2016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5/2/2016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5/2/2016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smtClean="0"/>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5/2/2016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5/2/2016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smtClean="0"/>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t>5/2/2016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5/2/2016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5/2/2016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5/2/2016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48A87A34-81AB-432B-8DAE-1953F412C126}" type="datetimeFigureOut">
              <a:rPr lang="en-US" dirty="0"/>
              <a:t>5/2/2016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smtClean="0"/>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5/2/2016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5/2/2016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48A87A34-81AB-432B-8DAE-1953F412C126}" type="datetimeFigureOut">
              <a:rPr lang="en-US" dirty="0"/>
              <a:pPr/>
              <a:t>5/2/2016</a:t>
            </a:fld>
            <a:endParaRPr lang="en-US" dirty="0"/>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6D22F896-40B5-4ADD-8801-0D06FADFA09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image" Target="../media/image9.emf"/></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5.vml"/><Relationship Id="rId4" Type="http://schemas.openxmlformats.org/officeDocument/2006/relationships/image" Target="../media/image10.emf"/></Relationships>
</file>

<file path=ppt/slides/_rels/slide12.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4.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6.emf"/></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8.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51012" y="1300785"/>
            <a:ext cx="9641336" cy="1926509"/>
          </a:xfrm>
        </p:spPr>
        <p:txBody>
          <a:bodyPr>
            <a:normAutofit/>
          </a:bodyPr>
          <a:lstStyle/>
          <a:p>
            <a:r>
              <a:rPr lang="en-US" sz="6000" dirty="0" smtClean="0"/>
              <a:t>Flood hazard permitting	</a:t>
            </a:r>
            <a:endParaRPr lang="en-US" sz="6000" dirty="0"/>
          </a:p>
        </p:txBody>
      </p:sp>
      <p:sp>
        <p:nvSpPr>
          <p:cNvPr id="3" name="Subtitle 2"/>
          <p:cNvSpPr>
            <a:spLocks noGrp="1"/>
          </p:cNvSpPr>
          <p:nvPr>
            <p:ph type="subTitle" idx="1"/>
          </p:nvPr>
        </p:nvSpPr>
        <p:spPr>
          <a:xfrm>
            <a:off x="1751012" y="3886200"/>
            <a:ext cx="8689976" cy="1998233"/>
          </a:xfrm>
        </p:spPr>
        <p:txBody>
          <a:bodyPr>
            <a:noAutofit/>
          </a:bodyPr>
          <a:lstStyle/>
          <a:p>
            <a:r>
              <a:rPr lang="en-US" sz="4400" dirty="0" smtClean="0"/>
              <a:t>Steven </a:t>
            </a:r>
            <a:r>
              <a:rPr lang="en-US" sz="4400" dirty="0" smtClean="0"/>
              <a:t>ellis</a:t>
            </a:r>
            <a:endParaRPr lang="en-US" sz="4400" dirty="0" smtClean="0"/>
          </a:p>
          <a:p>
            <a:r>
              <a:rPr lang="en-US" sz="4400" dirty="0" smtClean="0"/>
              <a:t>343-8078 ellissm@muni.org</a:t>
            </a:r>
            <a:endParaRPr lang="en-US" sz="4400" dirty="0"/>
          </a:p>
        </p:txBody>
      </p:sp>
    </p:spTree>
    <p:extLst>
      <p:ext uri="{BB962C8B-B14F-4D97-AF65-F5344CB8AC3E}">
        <p14:creationId xmlns:p14="http://schemas.microsoft.com/office/powerpoint/2010/main" val="11349770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p:cNvGraphicFramePr>
            <a:graphicFrameLocks noChangeAspect="1"/>
          </p:cNvGraphicFramePr>
          <p:nvPr>
            <p:extLst>
              <p:ext uri="{D42A27DB-BD31-4B8C-83A1-F6EECF244321}">
                <p14:modId xmlns:p14="http://schemas.microsoft.com/office/powerpoint/2010/main" val="728593610"/>
              </p:ext>
            </p:extLst>
          </p:nvPr>
        </p:nvGraphicFramePr>
        <p:xfrm>
          <a:off x="491490" y="217170"/>
          <a:ext cx="10991175" cy="6471177"/>
        </p:xfrm>
        <a:graphic>
          <a:graphicData uri="http://schemas.openxmlformats.org/presentationml/2006/ole">
            <mc:AlternateContent xmlns:mc="http://schemas.openxmlformats.org/markup-compatibility/2006">
              <mc:Choice xmlns:v="urn:schemas-microsoft-com:vml" Requires="v">
                <p:oleObj spid="_x0000_s4108" name="Acrobat Document" r:id="rId3" imgW="7458015" imgH="4390847" progId="AcroExch.Document.11">
                  <p:embed/>
                </p:oleObj>
              </mc:Choice>
              <mc:Fallback>
                <p:oleObj name="Acrobat Document" r:id="rId3" imgW="7458015" imgH="4390847" progId="AcroExch.Document.11">
                  <p:embed/>
                  <p:pic>
                    <p:nvPicPr>
                      <p:cNvPr id="0" name=""/>
                      <p:cNvPicPr/>
                      <p:nvPr/>
                    </p:nvPicPr>
                    <p:blipFill>
                      <a:blip r:embed="rId4"/>
                      <a:stretch>
                        <a:fillRect/>
                      </a:stretch>
                    </p:blipFill>
                    <p:spPr>
                      <a:xfrm>
                        <a:off x="491490" y="217170"/>
                        <a:ext cx="10991175" cy="6471177"/>
                      </a:xfrm>
                      <a:prstGeom prst="rect">
                        <a:avLst/>
                      </a:prstGeom>
                    </p:spPr>
                  </p:pic>
                </p:oleObj>
              </mc:Fallback>
            </mc:AlternateContent>
          </a:graphicData>
        </a:graphic>
      </p:graphicFrame>
    </p:spTree>
    <p:extLst>
      <p:ext uri="{BB962C8B-B14F-4D97-AF65-F5344CB8AC3E}">
        <p14:creationId xmlns:p14="http://schemas.microsoft.com/office/powerpoint/2010/main" val="13635947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155634815"/>
              </p:ext>
            </p:extLst>
          </p:nvPr>
        </p:nvGraphicFramePr>
        <p:xfrm>
          <a:off x="492619" y="308610"/>
          <a:ext cx="10685921" cy="6291455"/>
        </p:xfrm>
        <a:graphic>
          <a:graphicData uri="http://schemas.openxmlformats.org/presentationml/2006/ole">
            <mc:AlternateContent xmlns:mc="http://schemas.openxmlformats.org/markup-compatibility/2006">
              <mc:Choice xmlns:v="urn:schemas-microsoft-com:vml" Requires="v">
                <p:oleObj spid="_x0000_s5131" name="Acrobat Document" r:id="rId3" imgW="7458015" imgH="4390847" progId="AcroExch.Document.11">
                  <p:embed/>
                </p:oleObj>
              </mc:Choice>
              <mc:Fallback>
                <p:oleObj name="Acrobat Document" r:id="rId3" imgW="7458015" imgH="4390847" progId="AcroExch.Document.11">
                  <p:embed/>
                  <p:pic>
                    <p:nvPicPr>
                      <p:cNvPr id="0" name=""/>
                      <p:cNvPicPr/>
                      <p:nvPr/>
                    </p:nvPicPr>
                    <p:blipFill>
                      <a:blip r:embed="rId4"/>
                      <a:stretch>
                        <a:fillRect/>
                      </a:stretch>
                    </p:blipFill>
                    <p:spPr>
                      <a:xfrm>
                        <a:off x="492619" y="308610"/>
                        <a:ext cx="10685921" cy="6291455"/>
                      </a:xfrm>
                      <a:prstGeom prst="rect">
                        <a:avLst/>
                      </a:prstGeom>
                    </p:spPr>
                  </p:pic>
                </p:oleObj>
              </mc:Fallback>
            </mc:AlternateContent>
          </a:graphicData>
        </a:graphic>
      </p:graphicFrame>
    </p:spTree>
    <p:extLst>
      <p:ext uri="{BB962C8B-B14F-4D97-AF65-F5344CB8AC3E}">
        <p14:creationId xmlns:p14="http://schemas.microsoft.com/office/powerpoint/2010/main" val="29741877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20383" y="613187"/>
            <a:ext cx="11362986" cy="5561702"/>
          </a:xfrm>
          <a:prstGeom prst="rect">
            <a:avLst/>
          </a:prstGeom>
        </p:spPr>
      </p:pic>
    </p:spTree>
    <p:extLst>
      <p:ext uri="{BB962C8B-B14F-4D97-AF65-F5344CB8AC3E}">
        <p14:creationId xmlns:p14="http://schemas.microsoft.com/office/powerpoint/2010/main" val="15306899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44244" y="452453"/>
            <a:ext cx="11589572" cy="5899121"/>
          </a:xfrm>
          <a:prstGeom prst="rect">
            <a:avLst/>
          </a:prstGeom>
        </p:spPr>
      </p:pic>
    </p:spTree>
    <p:extLst>
      <p:ext uri="{BB962C8B-B14F-4D97-AF65-F5344CB8AC3E}">
        <p14:creationId xmlns:p14="http://schemas.microsoft.com/office/powerpoint/2010/main" val="26429727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7"/>
            <a:ext cx="10364451" cy="4975459"/>
          </a:xfrm>
        </p:spPr>
        <p:txBody>
          <a:bodyPr/>
          <a:lstStyle/>
          <a:p>
            <a:r>
              <a:rPr lang="en-US" sz="9600" dirty="0" smtClean="0"/>
              <a:t>Questions</a:t>
            </a:r>
            <a:r>
              <a:rPr lang="en-US" dirty="0" smtClean="0"/>
              <a:t/>
            </a:r>
            <a:br>
              <a:rPr lang="en-US" dirty="0" smtClean="0"/>
            </a:br>
            <a:endParaRPr lang="en-US" dirty="0"/>
          </a:p>
        </p:txBody>
      </p:sp>
    </p:spTree>
    <p:extLst>
      <p:ext uri="{BB962C8B-B14F-4D97-AF65-F5344CB8AC3E}">
        <p14:creationId xmlns:p14="http://schemas.microsoft.com/office/powerpoint/2010/main" val="15700675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dirty="0" smtClean="0"/>
              <a:t>Legal requirements</a:t>
            </a:r>
            <a:endParaRPr lang="en-US" sz="5400" dirty="0"/>
          </a:p>
        </p:txBody>
      </p:sp>
      <p:sp>
        <p:nvSpPr>
          <p:cNvPr id="3" name="Content Placeholder 2"/>
          <p:cNvSpPr>
            <a:spLocks noGrp="1"/>
          </p:cNvSpPr>
          <p:nvPr>
            <p:ph sz="quarter" idx="13"/>
          </p:nvPr>
        </p:nvSpPr>
        <p:spPr/>
        <p:txBody>
          <a:bodyPr>
            <a:normAutofit/>
          </a:bodyPr>
          <a:lstStyle/>
          <a:p>
            <a:r>
              <a:rPr lang="en-US" sz="3200" dirty="0" smtClean="0"/>
              <a:t>National flood insurance program 44 </a:t>
            </a:r>
            <a:r>
              <a:rPr lang="en-US" sz="3200" dirty="0" smtClean="0"/>
              <a:t>cfr</a:t>
            </a:r>
            <a:r>
              <a:rPr lang="en-US" sz="3200" dirty="0" smtClean="0"/>
              <a:t>, parts 59, 60,65, 70</a:t>
            </a:r>
          </a:p>
          <a:p>
            <a:r>
              <a:rPr lang="en-US" sz="3200" dirty="0" smtClean="0"/>
              <a:t>Federal highways administration 23 </a:t>
            </a:r>
            <a:r>
              <a:rPr lang="en-US" sz="3200" dirty="0" smtClean="0"/>
              <a:t>cfr</a:t>
            </a:r>
            <a:r>
              <a:rPr lang="en-US" sz="3200" dirty="0" smtClean="0"/>
              <a:t>, part 650</a:t>
            </a:r>
          </a:p>
          <a:p>
            <a:r>
              <a:rPr lang="en-US" sz="3200" dirty="0" smtClean="0"/>
              <a:t>Governor’s administrative order 175</a:t>
            </a:r>
          </a:p>
          <a:p>
            <a:r>
              <a:rPr lang="en-US" sz="3200" dirty="0" smtClean="0"/>
              <a:t>Anchorage municipal code title 21</a:t>
            </a:r>
            <a:endParaRPr lang="en-US" sz="3200" dirty="0"/>
          </a:p>
        </p:txBody>
      </p:sp>
    </p:spTree>
    <p:extLst>
      <p:ext uri="{BB962C8B-B14F-4D97-AF65-F5344CB8AC3E}">
        <p14:creationId xmlns:p14="http://schemas.microsoft.com/office/powerpoint/2010/main" val="352912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7"/>
            <a:ext cx="10364451" cy="3819919"/>
          </a:xfrm>
        </p:spPr>
        <p:txBody>
          <a:bodyPr>
            <a:normAutofit/>
          </a:bodyPr>
          <a:lstStyle/>
          <a:p>
            <a:r>
              <a:rPr lang="en-US" sz="6000" dirty="0" smtClean="0"/>
              <a:t>Permit required</a:t>
            </a:r>
            <a:br>
              <a:rPr lang="en-US" sz="6000" dirty="0" smtClean="0"/>
            </a:br>
            <a:r>
              <a:rPr lang="en-US" sz="6000" dirty="0" smtClean="0"/>
              <a:t>or not required</a:t>
            </a:r>
            <a:endParaRPr lang="en-US" sz="6000" dirty="0"/>
          </a:p>
        </p:txBody>
      </p:sp>
    </p:spTree>
    <p:extLst>
      <p:ext uri="{BB962C8B-B14F-4D97-AF65-F5344CB8AC3E}">
        <p14:creationId xmlns:p14="http://schemas.microsoft.com/office/powerpoint/2010/main" val="22124039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2172073767"/>
              </p:ext>
            </p:extLst>
          </p:nvPr>
        </p:nvGraphicFramePr>
        <p:xfrm>
          <a:off x="1212351" y="482885"/>
          <a:ext cx="10011685" cy="5894491"/>
        </p:xfrm>
        <a:graphic>
          <a:graphicData uri="http://schemas.openxmlformats.org/presentationml/2006/ole">
            <mc:AlternateContent xmlns:mc="http://schemas.openxmlformats.org/markup-compatibility/2006">
              <mc:Choice xmlns:v="urn:schemas-microsoft-com:vml" Requires="v">
                <p:oleObj spid="_x0000_s1040" name="Acrobat Document" r:id="rId3" imgW="7458015" imgH="4390847" progId="AcroExch.Document.11">
                  <p:embed/>
                </p:oleObj>
              </mc:Choice>
              <mc:Fallback>
                <p:oleObj name="Acrobat Document" r:id="rId3" imgW="7458015" imgH="4390847" progId="AcroExch.Document.11">
                  <p:embed/>
                  <p:pic>
                    <p:nvPicPr>
                      <p:cNvPr id="0" name=""/>
                      <p:cNvPicPr/>
                      <p:nvPr/>
                    </p:nvPicPr>
                    <p:blipFill>
                      <a:blip r:embed="rId4"/>
                      <a:stretch>
                        <a:fillRect/>
                      </a:stretch>
                    </p:blipFill>
                    <p:spPr>
                      <a:xfrm>
                        <a:off x="1212351" y="482885"/>
                        <a:ext cx="10011685" cy="5894491"/>
                      </a:xfrm>
                      <a:prstGeom prst="rect">
                        <a:avLst/>
                      </a:prstGeom>
                    </p:spPr>
                  </p:pic>
                </p:oleObj>
              </mc:Fallback>
            </mc:AlternateContent>
          </a:graphicData>
        </a:graphic>
      </p:graphicFrame>
    </p:spTree>
    <p:extLst>
      <p:ext uri="{BB962C8B-B14F-4D97-AF65-F5344CB8AC3E}">
        <p14:creationId xmlns:p14="http://schemas.microsoft.com/office/powerpoint/2010/main" val="7374039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78000" y="592667"/>
            <a:ext cx="8348133" cy="4955203"/>
          </a:xfrm>
          <a:prstGeom prst="rect">
            <a:avLst/>
          </a:prstGeom>
        </p:spPr>
        <p:txBody>
          <a:bodyPr wrap="square">
            <a:spAutoFit/>
          </a:bodyPr>
          <a:lstStyle/>
          <a:p>
            <a:pPr algn="just"/>
            <a:endParaRPr lang="en-US" sz="2800" dirty="0">
              <a:latin typeface="Times New Roman" panose="02020603050405020304" pitchFamily="18" charset="0"/>
              <a:ea typeface="Times New Roman" panose="02020603050405020304" pitchFamily="18" charset="0"/>
            </a:endParaRPr>
          </a:p>
          <a:p>
            <a:r>
              <a:rPr lang="en-US" sz="2400" dirty="0">
                <a:latin typeface="Arial" panose="020B0604020202020204" pitchFamily="34" charset="0"/>
                <a:ea typeface="Times New Roman" panose="02020603050405020304" pitchFamily="18" charset="0"/>
              </a:rPr>
              <a:t>As we have discussed, the culverts appear to have been placed in Meadow Creek without an approved FEMA flood study.  The culverts are not shown on the current flood profiles for Meadow Creek. I will require a Flood Hazard Permit.  The Fee will be approximately $200.00.  The options are; A – provide the existing elevation (center of the roadway between the two culverts) of the crossing and again after the work is completed (showing no increase in elevation); or B – provide calculations showing the existing culverts pass the Q100 without overtopping.  The Flood Insurance Study (FIS) lists the Q100 as 490 </a:t>
            </a:r>
            <a:r>
              <a:rPr lang="en-US" sz="2400" dirty="0">
                <a:latin typeface="Arial" panose="020B0604020202020204" pitchFamily="34" charset="0"/>
                <a:ea typeface="Times New Roman" panose="02020603050405020304" pitchFamily="18" charset="0"/>
              </a:rPr>
              <a:t>cfs</a:t>
            </a:r>
            <a:r>
              <a:rPr lang="en-US" sz="2400" dirty="0">
                <a:latin typeface="Arial" panose="020B0604020202020204" pitchFamily="34" charset="0"/>
                <a:ea typeface="Times New Roman" panose="02020603050405020304" pitchFamily="18" charset="0"/>
              </a:rPr>
              <a:t> for Meadow Creek.</a:t>
            </a:r>
            <a:endParaRPr lang="en-US" sz="2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0555924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418276" y="0"/>
            <a:ext cx="9468326" cy="6713696"/>
          </a:xfrm>
          <a:prstGeom prst="rect">
            <a:avLst/>
          </a:prstGeom>
        </p:spPr>
      </p:pic>
    </p:spTree>
    <p:extLst>
      <p:ext uri="{BB962C8B-B14F-4D97-AF65-F5344CB8AC3E}">
        <p14:creationId xmlns:p14="http://schemas.microsoft.com/office/powerpoint/2010/main" val="16931393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2336339396"/>
              </p:ext>
            </p:extLst>
          </p:nvPr>
        </p:nvGraphicFramePr>
        <p:xfrm>
          <a:off x="983646" y="217170"/>
          <a:ext cx="10599850" cy="6240780"/>
        </p:xfrm>
        <a:graphic>
          <a:graphicData uri="http://schemas.openxmlformats.org/presentationml/2006/ole">
            <mc:AlternateContent xmlns:mc="http://schemas.openxmlformats.org/markup-compatibility/2006">
              <mc:Choice xmlns:v="urn:schemas-microsoft-com:vml" Requires="v">
                <p:oleObj spid="_x0000_s2061" name="Acrobat Document" r:id="rId3" imgW="7458015" imgH="4390847" progId="AcroExch.Document.11">
                  <p:embed/>
                </p:oleObj>
              </mc:Choice>
              <mc:Fallback>
                <p:oleObj name="Acrobat Document" r:id="rId3" imgW="7458015" imgH="4390847" progId="AcroExch.Document.11">
                  <p:embed/>
                  <p:pic>
                    <p:nvPicPr>
                      <p:cNvPr id="0" name=""/>
                      <p:cNvPicPr/>
                      <p:nvPr/>
                    </p:nvPicPr>
                    <p:blipFill>
                      <a:blip r:embed="rId4"/>
                      <a:stretch>
                        <a:fillRect/>
                      </a:stretch>
                    </p:blipFill>
                    <p:spPr>
                      <a:xfrm>
                        <a:off x="983646" y="217170"/>
                        <a:ext cx="10599850" cy="6240780"/>
                      </a:xfrm>
                      <a:prstGeom prst="rect">
                        <a:avLst/>
                      </a:prstGeom>
                    </p:spPr>
                  </p:pic>
                </p:oleObj>
              </mc:Fallback>
            </mc:AlternateContent>
          </a:graphicData>
        </a:graphic>
      </p:graphicFrame>
    </p:spTree>
    <p:extLst>
      <p:ext uri="{BB962C8B-B14F-4D97-AF65-F5344CB8AC3E}">
        <p14:creationId xmlns:p14="http://schemas.microsoft.com/office/powerpoint/2010/main" val="30445442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291589" y="80772"/>
            <a:ext cx="9441180" cy="6675120"/>
          </a:xfrm>
          <a:prstGeom prst="rect">
            <a:avLst/>
          </a:prstGeom>
        </p:spPr>
      </p:pic>
    </p:spTree>
    <p:extLst>
      <p:ext uri="{BB962C8B-B14F-4D97-AF65-F5344CB8AC3E}">
        <p14:creationId xmlns:p14="http://schemas.microsoft.com/office/powerpoint/2010/main" val="805639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2266846253"/>
              </p:ext>
            </p:extLst>
          </p:nvPr>
        </p:nvGraphicFramePr>
        <p:xfrm>
          <a:off x="898121" y="377190"/>
          <a:ext cx="10405712" cy="6126479"/>
        </p:xfrm>
        <a:graphic>
          <a:graphicData uri="http://schemas.openxmlformats.org/presentationml/2006/ole">
            <mc:AlternateContent xmlns:mc="http://schemas.openxmlformats.org/markup-compatibility/2006">
              <mc:Choice xmlns:v="urn:schemas-microsoft-com:vml" Requires="v">
                <p:oleObj spid="_x0000_s3085" name="Acrobat Document" r:id="rId3" imgW="7458015" imgH="4390847" progId="AcroExch.Document.11">
                  <p:embed/>
                </p:oleObj>
              </mc:Choice>
              <mc:Fallback>
                <p:oleObj name="Acrobat Document" r:id="rId3" imgW="7458015" imgH="4390847" progId="AcroExch.Document.11">
                  <p:embed/>
                  <p:pic>
                    <p:nvPicPr>
                      <p:cNvPr id="0" name=""/>
                      <p:cNvPicPr/>
                      <p:nvPr/>
                    </p:nvPicPr>
                    <p:blipFill>
                      <a:blip r:embed="rId4"/>
                      <a:stretch>
                        <a:fillRect/>
                      </a:stretch>
                    </p:blipFill>
                    <p:spPr>
                      <a:xfrm>
                        <a:off x="898121" y="377190"/>
                        <a:ext cx="10405712" cy="6126479"/>
                      </a:xfrm>
                      <a:prstGeom prst="rect">
                        <a:avLst/>
                      </a:prstGeom>
                    </p:spPr>
                  </p:pic>
                </p:oleObj>
              </mc:Fallback>
            </mc:AlternateContent>
          </a:graphicData>
        </a:graphic>
      </p:graphicFrame>
    </p:spTree>
    <p:extLst>
      <p:ext uri="{BB962C8B-B14F-4D97-AF65-F5344CB8AC3E}">
        <p14:creationId xmlns:p14="http://schemas.microsoft.com/office/powerpoint/2010/main" val="667536833"/>
      </p:ext>
    </p:extLst>
  </p:cSld>
  <p:clrMapOvr>
    <a:masterClrMapping/>
  </p:clrMapOvr>
</p:sld>
</file>

<file path=ppt/theme/theme1.xml><?xml version="1.0" encoding="utf-8"?>
<a:theme xmlns:a="http://schemas.openxmlformats.org/drawingml/2006/main" name="Droplet">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A633B6A3-9E7F-4C10-9C98-2517A3134361}"/>
    </a:ext>
  </a:extLst>
</a:theme>
</file>

<file path=docProps/app.xml><?xml version="1.0" encoding="utf-8"?>
<Properties xmlns="http://schemas.openxmlformats.org/officeDocument/2006/extended-properties" xmlns:vt="http://schemas.openxmlformats.org/officeDocument/2006/docPropsVTypes">
  <Template>TM04033925[[fn=Droplet]]</Template>
  <TotalTime>50</TotalTime>
  <Words>64</Words>
  <Application>Microsoft Office PowerPoint</Application>
  <PresentationFormat>Widescreen</PresentationFormat>
  <Paragraphs>12</Paragraphs>
  <Slides>14</Slides>
  <Notes>0</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14</vt:i4>
      </vt:variant>
    </vt:vector>
  </HeadingPairs>
  <TitlesOfParts>
    <vt:vector size="19" baseType="lpstr">
      <vt:lpstr>Arial</vt:lpstr>
      <vt:lpstr>Times New Roman</vt:lpstr>
      <vt:lpstr>Tw Cen MT</vt:lpstr>
      <vt:lpstr>Droplet</vt:lpstr>
      <vt:lpstr>Adobe Acrobat Document</vt:lpstr>
      <vt:lpstr>Flood hazard permitting </vt:lpstr>
      <vt:lpstr>Legal requirements</vt:lpstr>
      <vt:lpstr>Permit required or not required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Questions </vt:lpstr>
    </vt:vector>
  </TitlesOfParts>
  <Company>MOA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Flood hazard permitting </dc:title>
  <dc:creator>Ellis, Steve M.</dc:creator>
  <cp:lastModifiedBy>Ellis, Steve M.</cp:lastModifiedBy>
  <cp:revision>14</cp:revision>
  <dcterms:created xsi:type="dcterms:W3CDTF">2016-05-03T02:29:23Z</dcterms:created>
  <dcterms:modified xsi:type="dcterms:W3CDTF">2016-05-03T03:19:30Z</dcterms:modified>
</cp:coreProperties>
</file>