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2" r:id="rId3"/>
    <p:sldId id="263" r:id="rId4"/>
    <p:sldId id="264" r:id="rId5"/>
    <p:sldId id="265" r:id="rId6"/>
    <p:sldId id="259" r:id="rId7"/>
    <p:sldId id="261" r:id="rId8"/>
    <p:sldId id="258" r:id="rId9"/>
    <p:sldId id="266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2" autoAdjust="0"/>
    <p:restoredTop sz="95971" autoAdjust="0"/>
  </p:normalViewPr>
  <p:slideViewPr>
    <p:cSldViewPr>
      <p:cViewPr>
        <p:scale>
          <a:sx n="70" d="100"/>
          <a:sy n="70" d="100"/>
        </p:scale>
        <p:origin x="-629" y="-2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188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6BABE48-9395-4289-913A-1B2EE52BDBB9}" type="datetimeFigureOut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2155ECF-650E-4CE2-B582-3D951E6A65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4578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6441AC6-FC4F-4477-AD48-32AA2210A086}" type="datetimeFigureOut">
              <a:rPr lang="en-US"/>
              <a:pPr>
                <a:defRPr/>
              </a:pPr>
              <a:t>5/3/2016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855E4D2-B79E-41E5-B5B3-EA5ABB1090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7787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Stwd</a:t>
            </a:r>
            <a:r>
              <a:rPr lang="en-US" dirty="0" smtClean="0"/>
              <a:t> Data:</a:t>
            </a:r>
            <a:r>
              <a:rPr lang="en-US" baseline="0" dirty="0" smtClean="0"/>
              <a:t>  1.8 Fatal per year, 9 majors per year; 15% injury, 85% PDO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55E4D2-B79E-41E5-B5B3-EA5ABB1090A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86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429000"/>
            <a:ext cx="9144000" cy="34385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9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488" y="0"/>
            <a:ext cx="1316736" cy="34290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2" name="Picture 11"/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672" y="0"/>
            <a:ext cx="1316736" cy="34290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040" y="0"/>
            <a:ext cx="1304925" cy="34290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4925" cy="34290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592" y="0"/>
            <a:ext cx="1304925" cy="34290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408" y="0"/>
            <a:ext cx="1304925" cy="34290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9" name="Picture 18"/>
          <p:cNvPicPr>
            <a:picLocks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80" y="0"/>
            <a:ext cx="1316736" cy="34290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9" name="Picture 15" descr="dotseal-x.gif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263" y="2847975"/>
            <a:ext cx="11144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Footer Placeholder 3"/>
          <p:cNvSpPr txBox="1">
            <a:spLocks/>
          </p:cNvSpPr>
          <p:nvPr userDrawn="1"/>
        </p:nvSpPr>
        <p:spPr>
          <a:xfrm>
            <a:off x="0" y="6556248"/>
            <a:ext cx="9144000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auto">
              <a:spcBef>
                <a:spcPts val="0"/>
              </a:spcBef>
              <a:spcAft>
                <a:spcPts val="0"/>
              </a:spcAft>
              <a:defRPr sz="1200" b="0" kern="1200">
                <a:solidFill>
                  <a:schemeClr val="bg1"/>
                </a:solidFill>
                <a:latin typeface="+mj-lt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050" b="1" i="1" dirty="0" smtClean="0"/>
              <a:t>Keep Alaska Moving</a:t>
            </a:r>
            <a:r>
              <a:rPr lang="en-US" sz="1050" b="1" dirty="0" smtClean="0"/>
              <a:t> </a:t>
            </a:r>
            <a:r>
              <a:rPr lang="en-US" sz="1050" dirty="0" smtClean="0"/>
              <a:t>through service and infrastructure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126119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822960"/>
          </a:xfrm>
          <a:noFill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49F69BE-E48A-465C-B021-D9AB6B404C7F}" type="datetimeFigureOut">
              <a:rPr lang="en-US"/>
              <a:pPr>
                <a:defRPr/>
              </a:pPr>
              <a:t>5/3/2016</a:t>
            </a:fld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98B6FD7-91B3-4D10-B688-973CF5EAA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3"/>
          <p:cNvSpPr txBox="1">
            <a:spLocks/>
          </p:cNvSpPr>
          <p:nvPr userDrawn="1"/>
        </p:nvSpPr>
        <p:spPr>
          <a:xfrm>
            <a:off x="2133600" y="6556248"/>
            <a:ext cx="4876800" cy="30175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chemeClr val="tx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1050" b="1" i="1" dirty="0" smtClean="0">
                <a:solidFill>
                  <a:schemeClr val="bg1"/>
                </a:solidFill>
              </a:rPr>
              <a:t>Keep Alaska Moving</a:t>
            </a:r>
            <a:r>
              <a:rPr lang="en-US" sz="1050" b="1" dirty="0" smtClean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through service and infrastructure</a:t>
            </a:r>
            <a:endParaRPr lang="en-US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064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822960"/>
          </a:xfrm>
          <a:noFill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49F69BE-E48A-465C-B021-D9AB6B404C7F}" type="datetimeFigureOut">
              <a:rPr lang="en-US"/>
              <a:pPr>
                <a:defRPr/>
              </a:pPr>
              <a:t>5/3/2016</a:t>
            </a:fld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98B6FD7-91B3-4D10-B688-973CF5EAA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3"/>
          <p:cNvSpPr txBox="1">
            <a:spLocks/>
          </p:cNvSpPr>
          <p:nvPr userDrawn="1"/>
        </p:nvSpPr>
        <p:spPr>
          <a:xfrm>
            <a:off x="2133600" y="6556248"/>
            <a:ext cx="4876800" cy="30175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chemeClr val="tx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1050" b="1" i="1" dirty="0" smtClean="0">
                <a:solidFill>
                  <a:schemeClr val="bg1"/>
                </a:solidFill>
              </a:rPr>
              <a:t>Keep Alaska Moving</a:t>
            </a:r>
            <a:r>
              <a:rPr lang="en-US" sz="1050" b="1" dirty="0" smtClean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through service and infrastructure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89916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015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822960"/>
          </a:xfrm>
          <a:noFill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49F69BE-E48A-465C-B021-D9AB6B404C7F}" type="datetimeFigureOut">
              <a:rPr lang="en-US"/>
              <a:pPr>
                <a:defRPr/>
              </a:pPr>
              <a:t>5/3/2016</a:t>
            </a:fld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98B6FD7-91B3-4D10-B688-973CF5EAA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3"/>
          <p:cNvSpPr txBox="1">
            <a:spLocks/>
          </p:cNvSpPr>
          <p:nvPr userDrawn="1"/>
        </p:nvSpPr>
        <p:spPr>
          <a:xfrm>
            <a:off x="2133600" y="6556248"/>
            <a:ext cx="4876800" cy="30175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chemeClr val="tx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1050" b="1" i="1" dirty="0" smtClean="0">
                <a:solidFill>
                  <a:schemeClr val="bg1"/>
                </a:solidFill>
              </a:rPr>
              <a:t>Keep Alaska Moving</a:t>
            </a:r>
            <a:r>
              <a:rPr lang="en-US" sz="1050" b="1" dirty="0" smtClean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through service and infrastructure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half" idx="10"/>
          </p:nvPr>
        </p:nvSpPr>
        <p:spPr>
          <a:xfrm>
            <a:off x="4724400" y="12954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762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49F69BE-E48A-465C-B021-D9AB6B404C7F}" type="datetimeFigureOut">
              <a:rPr lang="en-US"/>
              <a:pPr>
                <a:defRPr/>
              </a:pPr>
              <a:t>5/3/2016</a:t>
            </a:fld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98B6FD7-91B3-4D10-B688-973CF5EAA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3"/>
          <p:cNvSpPr txBox="1">
            <a:spLocks/>
          </p:cNvSpPr>
          <p:nvPr userDrawn="1"/>
        </p:nvSpPr>
        <p:spPr>
          <a:xfrm>
            <a:off x="2133600" y="6556248"/>
            <a:ext cx="4876800" cy="30175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chemeClr val="tx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1050" b="1" i="1" dirty="0" smtClean="0">
                <a:solidFill>
                  <a:schemeClr val="bg1"/>
                </a:solidFill>
              </a:rPr>
              <a:t>Keep Alaska Moving</a:t>
            </a:r>
            <a:r>
              <a:rPr lang="en-US" sz="1050" b="1" dirty="0" smtClean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through service and infrastructure</a:t>
            </a:r>
            <a:endParaRPr lang="en-US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gradFill>
            <a:gsLst>
              <a:gs pos="0">
                <a:schemeClr val="accent1">
                  <a:tint val="44500"/>
                  <a:satMod val="160000"/>
                </a:schemeClr>
              </a:gs>
              <a:gs pos="34000">
                <a:srgbClr val="00206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277813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219200"/>
            <a:ext cx="8839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2" r:id="rId2"/>
    <p:sldLayoutId id="2147483695" r:id="rId3"/>
    <p:sldLayoutId id="2147483696" r:id="rId4"/>
    <p:sldLayoutId id="2147483694" r:id="rId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>
          <a:solidFill>
            <a:schemeClr val="tx1"/>
          </a:solidFill>
          <a:latin typeface="Arial Black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 Black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 Black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 Black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 Black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 Black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 Black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 Black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2060"/>
        </a:buClr>
        <a:buSzPct val="110000"/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70C0"/>
        </a:buClr>
        <a:buSzPct val="85000"/>
        <a:buFont typeface="Wingdings" pitchFamily="2" charset="2"/>
        <a:buChar char="§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70C0"/>
        </a:buClr>
        <a:buSzPct val="80000"/>
        <a:buFont typeface="Wingdings" pitchFamily="2" charset="2"/>
        <a:buChar char="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SzPct val="95000"/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3886200"/>
            <a:ext cx="9144000" cy="990600"/>
          </a:xfrm>
          <a:prstGeom prst="rect">
            <a:avLst/>
          </a:prstGeom>
          <a:noFill/>
        </p:spPr>
        <p:txBody>
          <a:bodyPr/>
          <a:lstStyle>
            <a:lvl1pPr>
              <a:defRPr sz="3100" baseline="0">
                <a:ln w="12700">
                  <a:solidFill>
                    <a:schemeClr val="tx1"/>
                  </a:solidFill>
                </a:ln>
                <a:gradFill>
                  <a:gsLst>
                    <a:gs pos="0">
                      <a:schemeClr val="bg1"/>
                    </a:gs>
                    <a:gs pos="66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Alaska Department of </a:t>
            </a:r>
            <a:br>
              <a:rPr lang="en-US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>Transportation &amp; Public Facilities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4876800"/>
            <a:ext cx="9144000" cy="1752600"/>
          </a:xfrm>
          <a:prstGeom prst="rect">
            <a:avLst/>
          </a:prstGeom>
          <a:noFill/>
        </p:spPr>
        <p:txBody>
          <a:bodyPr/>
          <a:lstStyle>
            <a:lvl1pPr>
              <a:defRPr sz="3100" baseline="0">
                <a:ln w="12700">
                  <a:solidFill>
                    <a:schemeClr val="tx1"/>
                  </a:solidFill>
                </a:ln>
                <a:gradFill>
                  <a:gsLst>
                    <a:gs pos="0">
                      <a:schemeClr val="bg1"/>
                    </a:gs>
                    <a:gs pos="66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800" b="1" dirty="0" smtClean="0">
                <a:ln w="12700">
                  <a:noFill/>
                </a:ln>
                <a:effectLst/>
                <a:latin typeface="Arial" pitchFamily="34" charset="0"/>
                <a:ea typeface="+mj-ea"/>
                <a:cs typeface="Arial" pitchFamily="34" charset="0"/>
              </a:rPr>
              <a:t>Central Region Quarterly Design Meeting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2800" b="1" dirty="0" smtClean="0">
                <a:ln w="12700">
                  <a:noFill/>
                </a:ln>
                <a:effectLst/>
                <a:latin typeface="Arial" pitchFamily="34" charset="0"/>
                <a:ea typeface="+mj-ea"/>
                <a:cs typeface="Arial" pitchFamily="34" charset="0"/>
              </a:rPr>
              <a:t>Wildlife Highways Working Group</a:t>
            </a:r>
          </a:p>
          <a:p>
            <a:pPr algn="ctr" fontAlgn="auto">
              <a:spcAft>
                <a:spcPts val="0"/>
              </a:spcAft>
              <a:defRPr/>
            </a:pPr>
            <a:endParaRPr lang="en-US" sz="2200" dirty="0" smtClean="0">
              <a:ln w="12700">
                <a:noFill/>
              </a:ln>
              <a:effectLst/>
              <a:latin typeface="Arial" pitchFamily="34" charset="0"/>
              <a:ea typeface="+mj-ea"/>
              <a:cs typeface="Arial" pitchFamily="34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sz="2200" dirty="0" smtClean="0">
                <a:ln w="12700">
                  <a:noFill/>
                </a:ln>
                <a:effectLst/>
                <a:latin typeface="Arial" pitchFamily="34" charset="0"/>
                <a:ea typeface="+mj-ea"/>
                <a:cs typeface="Arial" pitchFamily="34" charset="0"/>
              </a:rPr>
              <a:t>Jeff Jeffers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1400" dirty="0" smtClean="0">
                <a:ln w="12700">
                  <a:noFill/>
                </a:ln>
                <a:effectLst/>
                <a:latin typeface="Arial" pitchFamily="34" charset="0"/>
                <a:ea typeface="+mj-ea"/>
                <a:cs typeface="Arial" pitchFamily="34" charset="0"/>
              </a:rPr>
              <a:t>May 3, 2016</a:t>
            </a:r>
            <a:endParaRPr lang="en-US" sz="1400" dirty="0">
              <a:ln w="12700">
                <a:noFill/>
              </a:ln>
              <a:effectLst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:\traffic\HSIP\Misc HSIP Info\2015 HSIP Scan Tour\DOT Photos\Moose 10-131-hi Near Denali Park by John Lov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69788"/>
            <a:ext cx="8534400" cy="513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7239000" cy="2286000"/>
          </a:xfrm>
        </p:spPr>
        <p:txBody>
          <a:bodyPr/>
          <a:lstStyle/>
          <a:p>
            <a:r>
              <a:rPr lang="en-US" sz="3200" dirty="0"/>
              <a:t>Why </a:t>
            </a:r>
            <a:r>
              <a:rPr lang="en-US" sz="3200" dirty="0" smtClean="0"/>
              <a:t>are we here today?</a:t>
            </a:r>
            <a:endParaRPr lang="en-US" sz="3200" dirty="0"/>
          </a:p>
          <a:p>
            <a:r>
              <a:rPr lang="en-US" sz="3200" dirty="0" smtClean="0"/>
              <a:t>What is the WHWG?</a:t>
            </a:r>
          </a:p>
          <a:p>
            <a:r>
              <a:rPr lang="en-US" sz="3200" dirty="0" smtClean="0"/>
              <a:t>What are WHWG goals?</a:t>
            </a:r>
          </a:p>
          <a:p>
            <a:r>
              <a:rPr lang="en-US" sz="3200" dirty="0"/>
              <a:t>Who is the </a:t>
            </a:r>
            <a:r>
              <a:rPr lang="en-US" sz="3200" dirty="0" smtClean="0"/>
              <a:t>WHWG?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6107668"/>
            <a:ext cx="533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Moose 10-131-hi Near Denali Park by John Love</a:t>
            </a:r>
          </a:p>
        </p:txBody>
      </p:sp>
    </p:spTree>
    <p:extLst>
      <p:ext uri="{BB962C8B-B14F-4D97-AF65-F5344CB8AC3E}">
        <p14:creationId xmlns:p14="http://schemas.microsoft.com/office/powerpoint/2010/main" val="1474103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:\traffic\HSIP\Crash Data\GIS Database Info\Exercises\Exercise_5_Raster\Satellite_Photo\LandSat\AKMap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8915400" cy="516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WHWG is here today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6200" y="1600200"/>
            <a:ext cx="8991600" cy="48768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Introduce WHWG members and DFG Biologists as a resource to CR Designers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About 765 moose crashes reported annually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75% occur in Central Region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Fairly evenly divided across the region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Kenai Peninsula Borough – 26.6%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Mat-Su Borough – 26.7%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Municipality of Anchorage – 21.1%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126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Reason for the WHWG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Created by MOU between commissioners to promote the missions of both agencies</a:t>
            </a:r>
          </a:p>
          <a:p>
            <a:r>
              <a:rPr lang="en-US" dirty="0" smtClean="0"/>
              <a:t>Missions are different but not incompatible:</a:t>
            </a:r>
          </a:p>
          <a:p>
            <a:pPr lvl="2"/>
            <a:r>
              <a:rPr lang="en-US" sz="2000" dirty="0" smtClean="0"/>
              <a:t>DOT - Keep Alaska moving through service and infrastructure</a:t>
            </a:r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DFG – Protect, manage, improve plant and animal resources in the best interest of Alaskans (paraphrase)</a:t>
            </a:r>
          </a:p>
          <a:p>
            <a:r>
              <a:rPr lang="en-US" dirty="0"/>
              <a:t>Promote mutually beneficial solutions balancing habitat connectivity with a safe and efficient transportation </a:t>
            </a:r>
            <a:r>
              <a:rPr lang="en-US" dirty="0" smtClean="0"/>
              <a:t>system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3640624"/>
            <a:ext cx="716556" cy="70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2885536"/>
            <a:ext cx="695864" cy="695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1189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:\traffic\HSIP\Misc HSIP Info\2015 HSIP Scan Tour\DOT Photos\Bear 191-08-hi Parks Hwy N of Healy by Brett Nels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88392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the WHWG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Enhance communication and shared research between our </a:t>
            </a:r>
            <a:r>
              <a:rPr lang="en-US" dirty="0"/>
              <a:t>agencies</a:t>
            </a:r>
          </a:p>
          <a:p>
            <a:r>
              <a:rPr lang="en-US" dirty="0" smtClean="0"/>
              <a:t>Make recommendations to management for programmatic approaches to reducing WVC where concentrations are highest</a:t>
            </a:r>
          </a:p>
          <a:p>
            <a:r>
              <a:rPr lang="en-US" dirty="0" smtClean="0"/>
              <a:t>Present a united front on public concerns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6031468"/>
            <a:ext cx="54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Bear 191-08-hi Parks Hwy N of Healy by Brett Nelson</a:t>
            </a:r>
          </a:p>
        </p:txBody>
      </p:sp>
    </p:spTree>
    <p:extLst>
      <p:ext uri="{BB962C8B-B14F-4D97-AF65-F5344CB8AC3E}">
        <p14:creationId xmlns:p14="http://schemas.microsoft.com/office/powerpoint/2010/main" val="1388415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the WHWG?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49F69BE-E48A-465C-B021-D9AB6B404C7F}" type="datetimeFigureOut">
              <a:rPr lang="en-US"/>
              <a:pPr>
                <a:defRPr/>
              </a:pPr>
              <a:t>5/3/2016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98B6FD7-91B3-4D10-B688-973CF5EAA776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WHWG is made up of representatives from DFG and DOT</a:t>
            </a:r>
          </a:p>
          <a:p>
            <a:r>
              <a:rPr lang="en-US" dirty="0" smtClean="0"/>
              <a:t>Group members:</a:t>
            </a:r>
          </a:p>
          <a:p>
            <a:pPr marL="457200" lvl="1" indent="0">
              <a:buNone/>
            </a:pPr>
            <a:r>
              <a:rPr lang="en-US" sz="2000" dirty="0"/>
              <a:t>ADF&amp;G</a:t>
            </a:r>
          </a:p>
          <a:p>
            <a:pPr lvl="1"/>
            <a:r>
              <a:rPr lang="en-US" sz="2000" dirty="0"/>
              <a:t>Mark Burch, Wildlife Biologist, Division of Wildlife Conservation </a:t>
            </a:r>
          </a:p>
          <a:p>
            <a:pPr lvl="1"/>
            <a:r>
              <a:rPr lang="en-US" sz="2000" dirty="0"/>
              <a:t>Ron Benkert, Habitat Biologist, Division of Habitat </a:t>
            </a:r>
          </a:p>
          <a:p>
            <a:pPr lvl="1"/>
            <a:r>
              <a:rPr lang="en-US" sz="2000" dirty="0"/>
              <a:t>Tony Kavalok, Assistant Director, Division of Wildlife </a:t>
            </a:r>
            <a:r>
              <a:rPr lang="en-US" sz="2000" dirty="0" smtClean="0"/>
              <a:t>Conservation</a:t>
            </a:r>
          </a:p>
          <a:p>
            <a:pPr marL="457200" lvl="1" indent="0">
              <a:buNone/>
            </a:pPr>
            <a:r>
              <a:rPr lang="en-US" sz="2000" dirty="0" smtClean="0"/>
              <a:t>DOT&amp;PF</a:t>
            </a:r>
            <a:endParaRPr lang="en-US" sz="2000" dirty="0"/>
          </a:p>
          <a:p>
            <a:pPr lvl="1"/>
            <a:r>
              <a:rPr lang="en-US" sz="2000" dirty="0"/>
              <a:t>Clint Farr, State Crash Data Manager </a:t>
            </a:r>
          </a:p>
          <a:p>
            <a:pPr lvl="1"/>
            <a:r>
              <a:rPr lang="en-US" sz="2000" dirty="0" smtClean="0"/>
              <a:t>Taylor </a:t>
            </a:r>
            <a:r>
              <a:rPr lang="en-US" sz="2000" dirty="0"/>
              <a:t>Horne, Statewide Environmental Program Manager </a:t>
            </a:r>
          </a:p>
          <a:p>
            <a:pPr lvl="1"/>
            <a:r>
              <a:rPr lang="en-US" sz="2000" dirty="0" smtClean="0"/>
              <a:t>Jeff </a:t>
            </a:r>
            <a:r>
              <a:rPr lang="en-US" sz="2000" dirty="0"/>
              <a:t>Jeffers, State Traffic and Safety </a:t>
            </a:r>
            <a:r>
              <a:rPr lang="en-US" sz="2000" dirty="0" smtClean="0"/>
              <a:t>Engineer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0238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- Webpages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471769"/>
            <a:ext cx="4800600" cy="3434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438360"/>
            <a:ext cx="4802583" cy="335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109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Regional Contacts</a:t>
            </a:r>
            <a:endParaRPr lang="en-US" dirty="0"/>
          </a:p>
        </p:txBody>
      </p:sp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49F69BE-E48A-465C-B021-D9AB6B404C7F}" type="datetimeFigureOut">
              <a:rPr lang="en-US"/>
              <a:pPr>
                <a:defRPr/>
              </a:pPr>
              <a:t>5/3/2016</a:t>
            </a:fld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98B6FD7-91B3-4D10-B688-973CF5EAA776}" type="slidenum">
              <a:rPr lang="en-US"/>
              <a:pPr>
                <a:defRPr/>
              </a:pPr>
              <a:t>8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3276600"/>
            <a:ext cx="3429000" cy="2906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143000"/>
            <a:ext cx="4038600" cy="29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541" y="3581400"/>
            <a:ext cx="3765059" cy="265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6466846" y="1295400"/>
            <a:ext cx="15341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DFG Wildlife </a:t>
            </a:r>
          </a:p>
          <a:p>
            <a:r>
              <a:rPr lang="en-US" dirty="0" smtClean="0"/>
              <a:t>Conservation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543800" y="3135868"/>
            <a:ext cx="1429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DFG Habitat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304800" y="2819400"/>
            <a:ext cx="2057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DOT Environmental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76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975360"/>
          </a:xfrm>
        </p:spPr>
        <p:txBody>
          <a:bodyPr/>
          <a:lstStyle/>
          <a:p>
            <a:r>
              <a:rPr lang="en-US" dirty="0" smtClean="0"/>
              <a:t>DFG WHWG Members and </a:t>
            </a:r>
            <a:br>
              <a:rPr lang="en-US" dirty="0" smtClean="0"/>
            </a:br>
            <a:r>
              <a:rPr lang="en-US" dirty="0" smtClean="0"/>
              <a:t>Area Biologists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Who they are</a:t>
            </a:r>
          </a:p>
          <a:p>
            <a:r>
              <a:rPr lang="en-US" dirty="0" smtClean="0"/>
              <a:t>What they do </a:t>
            </a:r>
          </a:p>
          <a:p>
            <a:r>
              <a:rPr lang="en-US" dirty="0" smtClean="0"/>
              <a:t>How they can help</a:t>
            </a:r>
          </a:p>
          <a:p>
            <a:r>
              <a:rPr lang="en-US" dirty="0" smtClean="0"/>
              <a:t>Up-to-date research and information</a:t>
            </a:r>
          </a:p>
          <a:p>
            <a:r>
              <a:rPr lang="en-US" dirty="0" smtClean="0"/>
              <a:t>Recommendations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854104"/>
      </p:ext>
    </p:extLst>
  </p:cSld>
  <p:clrMapOvr>
    <a:masterClrMapping/>
  </p:clrMapOvr>
</p:sld>
</file>

<file path=ppt/theme/theme1.xml><?xml version="1.0" encoding="utf-8"?>
<a:theme xmlns:a="http://schemas.openxmlformats.org/drawingml/2006/main" name="DOTPF_Presentation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DOTPF_Presentation_Template</Template>
  <TotalTime>138</TotalTime>
  <Words>336</Words>
  <Application>Microsoft Office PowerPoint</Application>
  <PresentationFormat>On-screen Show (4:3)</PresentationFormat>
  <Paragraphs>62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DOTPF_Presentation_Template</vt:lpstr>
      <vt:lpstr>PowerPoint Presentation</vt:lpstr>
      <vt:lpstr>Overview</vt:lpstr>
      <vt:lpstr>Why WHWG is here today</vt:lpstr>
      <vt:lpstr>Reason for the WHWG</vt:lpstr>
      <vt:lpstr>Goals of the WHWG</vt:lpstr>
      <vt:lpstr>Who is the WHWG?</vt:lpstr>
      <vt:lpstr>Resources - Webpages</vt:lpstr>
      <vt:lpstr>Regional Contacts</vt:lpstr>
      <vt:lpstr>DFG WHWG Members and  Area Biologists</vt:lpstr>
    </vt:vector>
  </TitlesOfParts>
  <Company>Department of Transportation &amp; Public Facilities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Jeffers</dc:creator>
  <cp:lastModifiedBy>Jeffers, Jeff C (DOT)</cp:lastModifiedBy>
  <cp:revision>16</cp:revision>
  <dcterms:created xsi:type="dcterms:W3CDTF">2016-04-30T21:03:04Z</dcterms:created>
  <dcterms:modified xsi:type="dcterms:W3CDTF">2016-05-03T16:15:55Z</dcterms:modified>
</cp:coreProperties>
</file>