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 id="2147483701" r:id="rId2"/>
  </p:sldMasterIdLst>
  <p:notesMasterIdLst>
    <p:notesMasterId r:id="rId36"/>
  </p:notesMasterIdLst>
  <p:sldIdLst>
    <p:sldId id="261" r:id="rId3"/>
    <p:sldId id="262" r:id="rId4"/>
    <p:sldId id="260" r:id="rId5"/>
    <p:sldId id="263" r:id="rId6"/>
    <p:sldId id="284" r:id="rId7"/>
    <p:sldId id="286" r:id="rId8"/>
    <p:sldId id="285" r:id="rId9"/>
    <p:sldId id="302" r:id="rId10"/>
    <p:sldId id="300" r:id="rId11"/>
    <p:sldId id="288" r:id="rId12"/>
    <p:sldId id="301" r:id="rId13"/>
    <p:sldId id="290" r:id="rId14"/>
    <p:sldId id="294" r:id="rId15"/>
    <p:sldId id="292" r:id="rId16"/>
    <p:sldId id="283" r:id="rId17"/>
    <p:sldId id="276" r:id="rId18"/>
    <p:sldId id="278" r:id="rId19"/>
    <p:sldId id="277" r:id="rId20"/>
    <p:sldId id="279" r:id="rId21"/>
    <p:sldId id="273" r:id="rId22"/>
    <p:sldId id="265" r:id="rId23"/>
    <p:sldId id="266" r:id="rId24"/>
    <p:sldId id="267" r:id="rId25"/>
    <p:sldId id="268" r:id="rId26"/>
    <p:sldId id="269" r:id="rId27"/>
    <p:sldId id="270" r:id="rId28"/>
    <p:sldId id="271" r:id="rId29"/>
    <p:sldId id="281" r:id="rId30"/>
    <p:sldId id="295" r:id="rId31"/>
    <p:sldId id="297" r:id="rId32"/>
    <p:sldId id="298" r:id="rId33"/>
    <p:sldId id="299" r:id="rId34"/>
    <p:sldId id="296" r:id="rId3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575"/>
    <p:restoredTop sz="67756" autoAdjust="0"/>
  </p:normalViewPr>
  <p:slideViewPr>
    <p:cSldViewPr>
      <p:cViewPr varScale="1">
        <p:scale>
          <a:sx n="102" d="100"/>
          <a:sy n="102" d="100"/>
        </p:scale>
        <p:origin x="616"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notesMaster" Target="notesMasters/notesMaster1.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FF25F9-227E-4090-9691-9DE736215EA3}" type="doc">
      <dgm:prSet loTypeId="urn:microsoft.com/office/officeart/2008/layout/NameandTitleOrganizationalChart" loCatId="hierarchy" qsTypeId="urn:microsoft.com/office/officeart/2005/8/quickstyle/simple1" qsCatId="simple" csTypeId="urn:microsoft.com/office/officeart/2005/8/colors/accent1_2" csCatId="accent1" phldr="1"/>
      <dgm:spPr/>
      <dgm:t>
        <a:bodyPr/>
        <a:lstStyle/>
        <a:p>
          <a:endParaRPr lang="en-US"/>
        </a:p>
      </dgm:t>
    </dgm:pt>
    <dgm:pt modelId="{8B3FBE2E-C68B-4737-AD4B-025380743126}" type="asst">
      <dgm:prSet phldrT="[Text]"/>
      <dgm:spPr/>
      <dgm:t>
        <a:bodyPr/>
        <a:lstStyle/>
        <a:p>
          <a:r>
            <a:rPr lang="en-US" dirty="0" smtClean="0"/>
            <a:t>Bridget Brown</a:t>
          </a:r>
          <a:endParaRPr lang="en-US" dirty="0"/>
        </a:p>
      </dgm:t>
    </dgm:pt>
    <dgm:pt modelId="{7413522C-2E0A-46B6-B4C7-02780330656F}" type="parTrans" cxnId="{87FB9007-AC90-4B69-90F7-4327929EDEAE}">
      <dgm:prSet/>
      <dgm:spPr/>
      <dgm:t>
        <a:bodyPr/>
        <a:lstStyle/>
        <a:p>
          <a:endParaRPr lang="en-US"/>
        </a:p>
      </dgm:t>
    </dgm:pt>
    <dgm:pt modelId="{7842CAE9-90FB-41A9-8819-4D08D6185A9D}" type="sibTrans" cxnId="{87FB9007-AC90-4B69-90F7-4327929EDEAE}">
      <dgm:prSet/>
      <dgm:spPr/>
      <dgm:t>
        <a:bodyPr/>
        <a:lstStyle/>
        <a:p>
          <a:r>
            <a:rPr lang="en-US" b="1" dirty="0" smtClean="0"/>
            <a:t>GIS BC Lead (BEL)</a:t>
          </a:r>
          <a:endParaRPr lang="en-US" b="1" dirty="0"/>
        </a:p>
      </dgm:t>
    </dgm:pt>
    <dgm:pt modelId="{6123A3E8-276E-4084-ADE2-A9DD1DE5FCFA}">
      <dgm:prSet phldrT="[Text]"/>
      <dgm:spPr/>
      <dgm:t>
        <a:bodyPr/>
        <a:lstStyle/>
        <a:p>
          <a:r>
            <a:rPr lang="en-US" dirty="0" smtClean="0"/>
            <a:t>Scott Norton</a:t>
          </a:r>
          <a:endParaRPr lang="en-US" dirty="0"/>
        </a:p>
      </dgm:t>
    </dgm:pt>
    <dgm:pt modelId="{459E51BB-1D8C-4D32-8160-0668B21C17D2}" type="parTrans" cxnId="{89E4C6EC-92F3-4DB7-8F4F-4552F5D39879}">
      <dgm:prSet/>
      <dgm:spPr/>
      <dgm:t>
        <a:bodyPr/>
        <a:lstStyle/>
        <a:p>
          <a:endParaRPr lang="en-US"/>
        </a:p>
      </dgm:t>
    </dgm:pt>
    <dgm:pt modelId="{31F1EB94-8C4B-4F51-B0F1-76534490BB09}" type="sibTrans" cxnId="{89E4C6EC-92F3-4DB7-8F4F-4552F5D39879}">
      <dgm:prSet/>
      <dgm:spPr/>
      <dgm:t>
        <a:bodyPr/>
        <a:lstStyle/>
        <a:p>
          <a:r>
            <a:rPr lang="en-US" b="1" dirty="0" smtClean="0"/>
            <a:t>Practice Group Lead (ANC)</a:t>
          </a:r>
          <a:endParaRPr lang="en-US" b="1" dirty="0"/>
        </a:p>
      </dgm:t>
    </dgm:pt>
    <dgm:pt modelId="{8A26444D-188D-4DA6-B082-D4CA5D3A3BB7}">
      <dgm:prSet phldrT="[Text]"/>
      <dgm:spPr/>
      <dgm:t>
        <a:bodyPr/>
        <a:lstStyle/>
        <a:p>
          <a:r>
            <a:rPr lang="en-US" dirty="0" smtClean="0"/>
            <a:t>Mike Davis</a:t>
          </a:r>
          <a:endParaRPr lang="en-US" dirty="0"/>
        </a:p>
      </dgm:t>
    </dgm:pt>
    <dgm:pt modelId="{8E3C5100-22A1-47CD-9AF2-57772BD20CFD}" type="parTrans" cxnId="{3C77058B-E866-4B07-A580-ECF655B20B4D}">
      <dgm:prSet/>
      <dgm:spPr/>
      <dgm:t>
        <a:bodyPr/>
        <a:lstStyle/>
        <a:p>
          <a:endParaRPr lang="en-US"/>
        </a:p>
      </dgm:t>
    </dgm:pt>
    <dgm:pt modelId="{3BEFA5C8-5317-4B05-B79D-AF0B3CFA81C4}" type="sibTrans" cxnId="{3C77058B-E866-4B07-A580-ECF655B20B4D}">
      <dgm:prSet/>
      <dgm:spPr/>
      <dgm:t>
        <a:bodyPr/>
        <a:lstStyle/>
        <a:p>
          <a:r>
            <a:rPr lang="en-US" b="1" dirty="0" smtClean="0"/>
            <a:t>Sr. GIS Programmer (ANC)</a:t>
          </a:r>
          <a:endParaRPr lang="en-US" b="1" dirty="0"/>
        </a:p>
      </dgm:t>
    </dgm:pt>
    <dgm:pt modelId="{52ABA37F-1055-4B23-A187-B2BA86D129F3}">
      <dgm:prSet phldrT="[Text]"/>
      <dgm:spPr/>
      <dgm:t>
        <a:bodyPr/>
        <a:lstStyle/>
        <a:p>
          <a:r>
            <a:rPr lang="en-US" dirty="0" smtClean="0"/>
            <a:t>Tobin Lilly</a:t>
          </a:r>
          <a:endParaRPr lang="en-US" dirty="0"/>
        </a:p>
      </dgm:t>
    </dgm:pt>
    <dgm:pt modelId="{D8733ED9-2E03-4328-A90C-779958411A3D}" type="parTrans" cxnId="{792380C7-C050-4AB3-AF8C-8E25CB3093D5}">
      <dgm:prSet/>
      <dgm:spPr/>
      <dgm:t>
        <a:bodyPr/>
        <a:lstStyle/>
        <a:p>
          <a:endParaRPr lang="en-US"/>
        </a:p>
      </dgm:t>
    </dgm:pt>
    <dgm:pt modelId="{590DDF15-30B9-418D-9BE2-5611CDC69A1B}" type="sibTrans" cxnId="{792380C7-C050-4AB3-AF8C-8E25CB3093D5}">
      <dgm:prSet custT="1"/>
      <dgm:spPr/>
      <dgm:t>
        <a:bodyPr/>
        <a:lstStyle/>
        <a:p>
          <a:r>
            <a:rPr lang="en-US" sz="700" b="1" dirty="0" smtClean="0"/>
            <a:t>Sr. GIS Analyst (ANC)</a:t>
          </a:r>
        </a:p>
      </dgm:t>
    </dgm:pt>
    <dgm:pt modelId="{1C970560-29A8-4D0B-9625-911FD65AA8E8}">
      <dgm:prSet phldrT="[Text]"/>
      <dgm:spPr/>
      <dgm:t>
        <a:bodyPr/>
        <a:lstStyle/>
        <a:p>
          <a:r>
            <a:rPr lang="en-US" dirty="0" smtClean="0"/>
            <a:t>Sam Grosenick</a:t>
          </a:r>
          <a:endParaRPr lang="en-US" dirty="0"/>
        </a:p>
      </dgm:t>
    </dgm:pt>
    <dgm:pt modelId="{82342348-6420-48A9-80F7-16BF8C4972CA}" type="parTrans" cxnId="{9D0A6CAF-FDB3-4431-89D3-6D8E7A03DFA2}">
      <dgm:prSet/>
      <dgm:spPr/>
      <dgm:t>
        <a:bodyPr/>
        <a:lstStyle/>
        <a:p>
          <a:endParaRPr lang="en-US"/>
        </a:p>
      </dgm:t>
    </dgm:pt>
    <dgm:pt modelId="{4483BFE6-EBD3-48C4-A1AB-1AE333846E53}" type="sibTrans" cxnId="{9D0A6CAF-FDB3-4431-89D3-6D8E7A03DFA2}">
      <dgm:prSet custT="1"/>
      <dgm:spPr/>
      <dgm:t>
        <a:bodyPr/>
        <a:lstStyle/>
        <a:p>
          <a:r>
            <a:rPr lang="en-US" sz="800" b="1" dirty="0" smtClean="0"/>
            <a:t>GIS Analyst (ANC)</a:t>
          </a:r>
        </a:p>
      </dgm:t>
    </dgm:pt>
    <dgm:pt modelId="{79DB651C-8CCE-482A-B284-0075852AEC02}">
      <dgm:prSet phldrT="[Text]"/>
      <dgm:spPr/>
      <dgm:t>
        <a:bodyPr/>
        <a:lstStyle/>
        <a:p>
          <a:r>
            <a:rPr lang="en-US" dirty="0" smtClean="0"/>
            <a:t>Matt Cooper</a:t>
          </a:r>
          <a:endParaRPr lang="en-US" dirty="0"/>
        </a:p>
      </dgm:t>
    </dgm:pt>
    <dgm:pt modelId="{D9042F65-A2E4-4F3E-A4EC-08E3BD9CA455}" type="parTrans" cxnId="{DE004309-8C3B-4120-BB0B-8A83FC3B5FCC}">
      <dgm:prSet/>
      <dgm:spPr/>
      <dgm:t>
        <a:bodyPr/>
        <a:lstStyle/>
        <a:p>
          <a:endParaRPr lang="en-US"/>
        </a:p>
      </dgm:t>
    </dgm:pt>
    <dgm:pt modelId="{C9ABC5F5-573A-4EB8-AA92-01D059983DA0}" type="sibTrans" cxnId="{DE004309-8C3B-4120-BB0B-8A83FC3B5FCC}">
      <dgm:prSet/>
      <dgm:spPr/>
      <dgm:t>
        <a:bodyPr/>
        <a:lstStyle/>
        <a:p>
          <a:r>
            <a:rPr lang="en-US" b="1" dirty="0" smtClean="0"/>
            <a:t>Lead Developer (ABQ)</a:t>
          </a:r>
          <a:endParaRPr lang="en-US" b="1" dirty="0"/>
        </a:p>
      </dgm:t>
    </dgm:pt>
    <dgm:pt modelId="{5369D838-9B5E-4DF6-8031-A6E31DFC2CD6}" type="pres">
      <dgm:prSet presAssocID="{99FF25F9-227E-4090-9691-9DE736215EA3}" presName="hierChild1" presStyleCnt="0">
        <dgm:presLayoutVars>
          <dgm:orgChart val="1"/>
          <dgm:chPref val="1"/>
          <dgm:dir/>
          <dgm:animOne val="branch"/>
          <dgm:animLvl val="lvl"/>
          <dgm:resizeHandles/>
        </dgm:presLayoutVars>
      </dgm:prSet>
      <dgm:spPr/>
      <dgm:t>
        <a:bodyPr/>
        <a:lstStyle/>
        <a:p>
          <a:endParaRPr lang="en-US"/>
        </a:p>
      </dgm:t>
    </dgm:pt>
    <dgm:pt modelId="{243E3676-668E-4FCF-BE9B-03C53312F467}" type="pres">
      <dgm:prSet presAssocID="{8B3FBE2E-C68B-4737-AD4B-025380743126}" presName="hierRoot1" presStyleCnt="0">
        <dgm:presLayoutVars>
          <dgm:hierBranch val="init"/>
        </dgm:presLayoutVars>
      </dgm:prSet>
      <dgm:spPr/>
    </dgm:pt>
    <dgm:pt modelId="{911A3FA6-F5BE-4E5C-B9E9-C0DFABED0E94}" type="pres">
      <dgm:prSet presAssocID="{8B3FBE2E-C68B-4737-AD4B-025380743126}" presName="rootComposite1" presStyleCnt="0"/>
      <dgm:spPr/>
    </dgm:pt>
    <dgm:pt modelId="{A52C0418-48D3-4C4A-AAD9-55F4C230800C}" type="pres">
      <dgm:prSet presAssocID="{8B3FBE2E-C68B-4737-AD4B-025380743126}" presName="rootText1" presStyleLbl="node0" presStyleIdx="0" presStyleCnt="2">
        <dgm:presLayoutVars>
          <dgm:chMax/>
          <dgm:chPref val="3"/>
        </dgm:presLayoutVars>
      </dgm:prSet>
      <dgm:spPr/>
      <dgm:t>
        <a:bodyPr/>
        <a:lstStyle/>
        <a:p>
          <a:endParaRPr lang="en-US"/>
        </a:p>
      </dgm:t>
    </dgm:pt>
    <dgm:pt modelId="{F10F976D-8ECF-4BFF-8EC8-EE1ABDBCBC49}" type="pres">
      <dgm:prSet presAssocID="{8B3FBE2E-C68B-4737-AD4B-025380743126}" presName="titleText1" presStyleLbl="fgAcc0" presStyleIdx="0" presStyleCnt="2">
        <dgm:presLayoutVars>
          <dgm:chMax val="0"/>
          <dgm:chPref val="0"/>
        </dgm:presLayoutVars>
      </dgm:prSet>
      <dgm:spPr/>
      <dgm:t>
        <a:bodyPr/>
        <a:lstStyle/>
        <a:p>
          <a:endParaRPr lang="en-US"/>
        </a:p>
      </dgm:t>
    </dgm:pt>
    <dgm:pt modelId="{207E9A17-8B7F-4C7C-8C67-1DF64F0E13F7}" type="pres">
      <dgm:prSet presAssocID="{8B3FBE2E-C68B-4737-AD4B-025380743126}" presName="rootConnector1" presStyleLbl="asst0" presStyleIdx="0" presStyleCnt="0"/>
      <dgm:spPr/>
      <dgm:t>
        <a:bodyPr/>
        <a:lstStyle/>
        <a:p>
          <a:endParaRPr lang="en-US"/>
        </a:p>
      </dgm:t>
    </dgm:pt>
    <dgm:pt modelId="{F346F076-BD3E-4F53-8AC8-6EFE1F1909A7}" type="pres">
      <dgm:prSet presAssocID="{8B3FBE2E-C68B-4737-AD4B-025380743126}" presName="hierChild2" presStyleCnt="0"/>
      <dgm:spPr/>
    </dgm:pt>
    <dgm:pt modelId="{B2585C0C-FDAB-4F90-A788-8AC36CD0597C}" type="pres">
      <dgm:prSet presAssocID="{459E51BB-1D8C-4D32-8160-0668B21C17D2}" presName="Name37" presStyleLbl="parChTrans1D2" presStyleIdx="0" presStyleCnt="1"/>
      <dgm:spPr/>
      <dgm:t>
        <a:bodyPr/>
        <a:lstStyle/>
        <a:p>
          <a:endParaRPr lang="en-US"/>
        </a:p>
      </dgm:t>
    </dgm:pt>
    <dgm:pt modelId="{932D3F37-11E3-4483-B553-398160C3E227}" type="pres">
      <dgm:prSet presAssocID="{6123A3E8-276E-4084-ADE2-A9DD1DE5FCFA}" presName="hierRoot2" presStyleCnt="0">
        <dgm:presLayoutVars>
          <dgm:hierBranch val="init"/>
        </dgm:presLayoutVars>
      </dgm:prSet>
      <dgm:spPr/>
    </dgm:pt>
    <dgm:pt modelId="{33FC52E5-FE20-43F0-B82F-528E16721756}" type="pres">
      <dgm:prSet presAssocID="{6123A3E8-276E-4084-ADE2-A9DD1DE5FCFA}" presName="rootComposite" presStyleCnt="0"/>
      <dgm:spPr/>
    </dgm:pt>
    <dgm:pt modelId="{9DDDDFA6-83AA-4542-8B52-1FCF58571344}" type="pres">
      <dgm:prSet presAssocID="{6123A3E8-276E-4084-ADE2-A9DD1DE5FCFA}" presName="rootText" presStyleLbl="node1" presStyleIdx="0" presStyleCnt="4">
        <dgm:presLayoutVars>
          <dgm:chMax/>
          <dgm:chPref val="3"/>
        </dgm:presLayoutVars>
      </dgm:prSet>
      <dgm:spPr/>
      <dgm:t>
        <a:bodyPr/>
        <a:lstStyle/>
        <a:p>
          <a:endParaRPr lang="en-US"/>
        </a:p>
      </dgm:t>
    </dgm:pt>
    <dgm:pt modelId="{29749657-6A3D-4830-9079-E9066364F170}" type="pres">
      <dgm:prSet presAssocID="{6123A3E8-276E-4084-ADE2-A9DD1DE5FCFA}" presName="titleText2" presStyleLbl="fgAcc1" presStyleIdx="0" presStyleCnt="4">
        <dgm:presLayoutVars>
          <dgm:chMax val="0"/>
          <dgm:chPref val="0"/>
        </dgm:presLayoutVars>
      </dgm:prSet>
      <dgm:spPr/>
      <dgm:t>
        <a:bodyPr/>
        <a:lstStyle/>
        <a:p>
          <a:endParaRPr lang="en-US"/>
        </a:p>
      </dgm:t>
    </dgm:pt>
    <dgm:pt modelId="{B294BCDB-B8E0-483E-A2FE-8604C4BE4D9C}" type="pres">
      <dgm:prSet presAssocID="{6123A3E8-276E-4084-ADE2-A9DD1DE5FCFA}" presName="rootConnector" presStyleLbl="node2" presStyleIdx="0" presStyleCnt="0"/>
      <dgm:spPr/>
      <dgm:t>
        <a:bodyPr/>
        <a:lstStyle/>
        <a:p>
          <a:endParaRPr lang="en-US"/>
        </a:p>
      </dgm:t>
    </dgm:pt>
    <dgm:pt modelId="{82548856-A229-4631-A741-6B240316542A}" type="pres">
      <dgm:prSet presAssocID="{6123A3E8-276E-4084-ADE2-A9DD1DE5FCFA}" presName="hierChild4" presStyleCnt="0"/>
      <dgm:spPr/>
    </dgm:pt>
    <dgm:pt modelId="{E809DBFF-5072-40E3-9A2C-0CB14D3CFE7B}" type="pres">
      <dgm:prSet presAssocID="{8E3C5100-22A1-47CD-9AF2-57772BD20CFD}" presName="Name37" presStyleLbl="parChTrans1D3" presStyleIdx="0" presStyleCnt="3"/>
      <dgm:spPr/>
      <dgm:t>
        <a:bodyPr/>
        <a:lstStyle/>
        <a:p>
          <a:endParaRPr lang="en-US"/>
        </a:p>
      </dgm:t>
    </dgm:pt>
    <dgm:pt modelId="{31FD8963-C3BB-4D83-BF08-AB285DC4C78C}" type="pres">
      <dgm:prSet presAssocID="{8A26444D-188D-4DA6-B082-D4CA5D3A3BB7}" presName="hierRoot2" presStyleCnt="0">
        <dgm:presLayoutVars>
          <dgm:hierBranch val="init"/>
        </dgm:presLayoutVars>
      </dgm:prSet>
      <dgm:spPr/>
    </dgm:pt>
    <dgm:pt modelId="{AE14FDF2-5D92-42F9-B4F1-B0EC322B2477}" type="pres">
      <dgm:prSet presAssocID="{8A26444D-188D-4DA6-B082-D4CA5D3A3BB7}" presName="rootComposite" presStyleCnt="0"/>
      <dgm:spPr/>
    </dgm:pt>
    <dgm:pt modelId="{6B728563-1898-4D6D-98AD-6B9782B99987}" type="pres">
      <dgm:prSet presAssocID="{8A26444D-188D-4DA6-B082-D4CA5D3A3BB7}" presName="rootText" presStyleLbl="node1" presStyleIdx="1" presStyleCnt="4">
        <dgm:presLayoutVars>
          <dgm:chMax/>
          <dgm:chPref val="3"/>
        </dgm:presLayoutVars>
      </dgm:prSet>
      <dgm:spPr/>
      <dgm:t>
        <a:bodyPr/>
        <a:lstStyle/>
        <a:p>
          <a:endParaRPr lang="en-US"/>
        </a:p>
      </dgm:t>
    </dgm:pt>
    <dgm:pt modelId="{CEDE0B6C-817D-483C-B5A1-26B71CD44A17}" type="pres">
      <dgm:prSet presAssocID="{8A26444D-188D-4DA6-B082-D4CA5D3A3BB7}" presName="titleText2" presStyleLbl="fgAcc1" presStyleIdx="1" presStyleCnt="4">
        <dgm:presLayoutVars>
          <dgm:chMax val="0"/>
          <dgm:chPref val="0"/>
        </dgm:presLayoutVars>
      </dgm:prSet>
      <dgm:spPr/>
      <dgm:t>
        <a:bodyPr/>
        <a:lstStyle/>
        <a:p>
          <a:endParaRPr lang="en-US"/>
        </a:p>
      </dgm:t>
    </dgm:pt>
    <dgm:pt modelId="{57A073E7-941C-4AA7-9B8D-9B40DAD87200}" type="pres">
      <dgm:prSet presAssocID="{8A26444D-188D-4DA6-B082-D4CA5D3A3BB7}" presName="rootConnector" presStyleLbl="node3" presStyleIdx="0" presStyleCnt="0"/>
      <dgm:spPr/>
      <dgm:t>
        <a:bodyPr/>
        <a:lstStyle/>
        <a:p>
          <a:endParaRPr lang="en-US"/>
        </a:p>
      </dgm:t>
    </dgm:pt>
    <dgm:pt modelId="{CED5D648-94C4-4FA0-9D22-EC7A301A6C8D}" type="pres">
      <dgm:prSet presAssocID="{8A26444D-188D-4DA6-B082-D4CA5D3A3BB7}" presName="hierChild4" presStyleCnt="0"/>
      <dgm:spPr/>
    </dgm:pt>
    <dgm:pt modelId="{A28152D0-0BCE-4F0A-9EEB-F1D9D8AB4456}" type="pres">
      <dgm:prSet presAssocID="{8A26444D-188D-4DA6-B082-D4CA5D3A3BB7}" presName="hierChild5" presStyleCnt="0"/>
      <dgm:spPr/>
    </dgm:pt>
    <dgm:pt modelId="{7BEAFD26-CA7D-4959-8AAA-F21A791C9753}" type="pres">
      <dgm:prSet presAssocID="{D8733ED9-2E03-4328-A90C-779958411A3D}" presName="Name37" presStyleLbl="parChTrans1D3" presStyleIdx="1" presStyleCnt="3"/>
      <dgm:spPr/>
      <dgm:t>
        <a:bodyPr/>
        <a:lstStyle/>
        <a:p>
          <a:endParaRPr lang="en-US"/>
        </a:p>
      </dgm:t>
    </dgm:pt>
    <dgm:pt modelId="{7894EAC9-4699-495B-94E4-935D50112D8D}" type="pres">
      <dgm:prSet presAssocID="{52ABA37F-1055-4B23-A187-B2BA86D129F3}" presName="hierRoot2" presStyleCnt="0">
        <dgm:presLayoutVars>
          <dgm:hierBranch val="init"/>
        </dgm:presLayoutVars>
      </dgm:prSet>
      <dgm:spPr/>
    </dgm:pt>
    <dgm:pt modelId="{9A7D9759-282F-440C-A4CB-BCF7CCB282B7}" type="pres">
      <dgm:prSet presAssocID="{52ABA37F-1055-4B23-A187-B2BA86D129F3}" presName="rootComposite" presStyleCnt="0"/>
      <dgm:spPr/>
    </dgm:pt>
    <dgm:pt modelId="{F521F3EE-3AFE-42C8-97C9-C8C1FB4C7B34}" type="pres">
      <dgm:prSet presAssocID="{52ABA37F-1055-4B23-A187-B2BA86D129F3}" presName="rootText" presStyleLbl="node1" presStyleIdx="2" presStyleCnt="4">
        <dgm:presLayoutVars>
          <dgm:chMax/>
          <dgm:chPref val="3"/>
        </dgm:presLayoutVars>
      </dgm:prSet>
      <dgm:spPr/>
      <dgm:t>
        <a:bodyPr/>
        <a:lstStyle/>
        <a:p>
          <a:endParaRPr lang="en-US"/>
        </a:p>
      </dgm:t>
    </dgm:pt>
    <dgm:pt modelId="{047D075A-D531-4579-B325-3B670DA22070}" type="pres">
      <dgm:prSet presAssocID="{52ABA37F-1055-4B23-A187-B2BA86D129F3}" presName="titleText2" presStyleLbl="fgAcc1" presStyleIdx="2" presStyleCnt="4">
        <dgm:presLayoutVars>
          <dgm:chMax val="0"/>
          <dgm:chPref val="0"/>
        </dgm:presLayoutVars>
      </dgm:prSet>
      <dgm:spPr/>
      <dgm:t>
        <a:bodyPr/>
        <a:lstStyle/>
        <a:p>
          <a:endParaRPr lang="en-US"/>
        </a:p>
      </dgm:t>
    </dgm:pt>
    <dgm:pt modelId="{4936FC81-B088-4319-8CEA-BA021D8A5A9B}" type="pres">
      <dgm:prSet presAssocID="{52ABA37F-1055-4B23-A187-B2BA86D129F3}" presName="rootConnector" presStyleLbl="node3" presStyleIdx="0" presStyleCnt="0"/>
      <dgm:spPr/>
      <dgm:t>
        <a:bodyPr/>
        <a:lstStyle/>
        <a:p>
          <a:endParaRPr lang="en-US"/>
        </a:p>
      </dgm:t>
    </dgm:pt>
    <dgm:pt modelId="{87611815-E2EA-419A-BADC-FD0D9701B7B7}" type="pres">
      <dgm:prSet presAssocID="{52ABA37F-1055-4B23-A187-B2BA86D129F3}" presName="hierChild4" presStyleCnt="0"/>
      <dgm:spPr/>
    </dgm:pt>
    <dgm:pt modelId="{2F6E4676-C0F5-4D09-B958-2DB6D887E8C8}" type="pres">
      <dgm:prSet presAssocID="{52ABA37F-1055-4B23-A187-B2BA86D129F3}" presName="hierChild5" presStyleCnt="0"/>
      <dgm:spPr/>
    </dgm:pt>
    <dgm:pt modelId="{5F35CBB4-D4C0-4318-9E51-7F89CAC3E9EC}" type="pres">
      <dgm:prSet presAssocID="{82342348-6420-48A9-80F7-16BF8C4972CA}" presName="Name37" presStyleLbl="parChTrans1D3" presStyleIdx="2" presStyleCnt="3"/>
      <dgm:spPr/>
      <dgm:t>
        <a:bodyPr/>
        <a:lstStyle/>
        <a:p>
          <a:endParaRPr lang="en-US"/>
        </a:p>
      </dgm:t>
    </dgm:pt>
    <dgm:pt modelId="{2FEBD021-F3B2-471E-8D69-A088E22D689D}" type="pres">
      <dgm:prSet presAssocID="{1C970560-29A8-4D0B-9625-911FD65AA8E8}" presName="hierRoot2" presStyleCnt="0">
        <dgm:presLayoutVars>
          <dgm:hierBranch val="init"/>
        </dgm:presLayoutVars>
      </dgm:prSet>
      <dgm:spPr/>
    </dgm:pt>
    <dgm:pt modelId="{CF1BA08C-EC7A-490E-856E-2DF473ABE60C}" type="pres">
      <dgm:prSet presAssocID="{1C970560-29A8-4D0B-9625-911FD65AA8E8}" presName="rootComposite" presStyleCnt="0"/>
      <dgm:spPr/>
    </dgm:pt>
    <dgm:pt modelId="{450659DA-4458-4729-A8EB-B3B16D8DBFC2}" type="pres">
      <dgm:prSet presAssocID="{1C970560-29A8-4D0B-9625-911FD65AA8E8}" presName="rootText" presStyleLbl="node1" presStyleIdx="3" presStyleCnt="4">
        <dgm:presLayoutVars>
          <dgm:chMax/>
          <dgm:chPref val="3"/>
        </dgm:presLayoutVars>
      </dgm:prSet>
      <dgm:spPr/>
      <dgm:t>
        <a:bodyPr/>
        <a:lstStyle/>
        <a:p>
          <a:endParaRPr lang="en-US"/>
        </a:p>
      </dgm:t>
    </dgm:pt>
    <dgm:pt modelId="{12FCA8CC-D982-41FB-B9F0-B77498ACD3C3}" type="pres">
      <dgm:prSet presAssocID="{1C970560-29A8-4D0B-9625-911FD65AA8E8}" presName="titleText2" presStyleLbl="fgAcc1" presStyleIdx="3" presStyleCnt="4">
        <dgm:presLayoutVars>
          <dgm:chMax val="0"/>
          <dgm:chPref val="0"/>
        </dgm:presLayoutVars>
      </dgm:prSet>
      <dgm:spPr/>
      <dgm:t>
        <a:bodyPr/>
        <a:lstStyle/>
        <a:p>
          <a:endParaRPr lang="en-US"/>
        </a:p>
      </dgm:t>
    </dgm:pt>
    <dgm:pt modelId="{6ED06F8B-5C8C-4CBC-B8A7-4984CDA3D562}" type="pres">
      <dgm:prSet presAssocID="{1C970560-29A8-4D0B-9625-911FD65AA8E8}" presName="rootConnector" presStyleLbl="node3" presStyleIdx="0" presStyleCnt="0"/>
      <dgm:spPr/>
      <dgm:t>
        <a:bodyPr/>
        <a:lstStyle/>
        <a:p>
          <a:endParaRPr lang="en-US"/>
        </a:p>
      </dgm:t>
    </dgm:pt>
    <dgm:pt modelId="{2C46798D-94DD-49F1-9C78-1F83CE228FF3}" type="pres">
      <dgm:prSet presAssocID="{1C970560-29A8-4D0B-9625-911FD65AA8E8}" presName="hierChild4" presStyleCnt="0"/>
      <dgm:spPr/>
    </dgm:pt>
    <dgm:pt modelId="{A93D8F7D-51B2-4783-8E01-C790256CF41D}" type="pres">
      <dgm:prSet presAssocID="{1C970560-29A8-4D0B-9625-911FD65AA8E8}" presName="hierChild5" presStyleCnt="0"/>
      <dgm:spPr/>
    </dgm:pt>
    <dgm:pt modelId="{856C8A2C-CAEE-4756-97DC-3F3F640181F4}" type="pres">
      <dgm:prSet presAssocID="{6123A3E8-276E-4084-ADE2-A9DD1DE5FCFA}" presName="hierChild5" presStyleCnt="0"/>
      <dgm:spPr/>
    </dgm:pt>
    <dgm:pt modelId="{314B9AC8-E239-403B-B350-00113AC519C8}" type="pres">
      <dgm:prSet presAssocID="{8B3FBE2E-C68B-4737-AD4B-025380743126}" presName="hierChild3" presStyleCnt="0"/>
      <dgm:spPr/>
    </dgm:pt>
    <dgm:pt modelId="{8C20EBDF-45DE-4388-A543-9AC07A4D5628}" type="pres">
      <dgm:prSet presAssocID="{79DB651C-8CCE-482A-B284-0075852AEC02}" presName="hierRoot1" presStyleCnt="0">
        <dgm:presLayoutVars>
          <dgm:hierBranch val="init"/>
        </dgm:presLayoutVars>
      </dgm:prSet>
      <dgm:spPr/>
    </dgm:pt>
    <dgm:pt modelId="{DA857E71-2C50-4412-B5C6-466EF6CBCFD4}" type="pres">
      <dgm:prSet presAssocID="{79DB651C-8CCE-482A-B284-0075852AEC02}" presName="rootComposite1" presStyleCnt="0"/>
      <dgm:spPr/>
    </dgm:pt>
    <dgm:pt modelId="{EF8635D8-2315-40A9-8511-3B0F7477081B}" type="pres">
      <dgm:prSet presAssocID="{79DB651C-8CCE-482A-B284-0075852AEC02}" presName="rootText1" presStyleLbl="node0" presStyleIdx="1" presStyleCnt="2" custScaleX="100000" custLinFactX="-100000" custLinFactNeighborX="-168412" custLinFactNeighborY="78974">
        <dgm:presLayoutVars>
          <dgm:chMax/>
          <dgm:chPref val="3"/>
        </dgm:presLayoutVars>
      </dgm:prSet>
      <dgm:spPr/>
      <dgm:t>
        <a:bodyPr/>
        <a:lstStyle/>
        <a:p>
          <a:endParaRPr lang="en-US"/>
        </a:p>
      </dgm:t>
    </dgm:pt>
    <dgm:pt modelId="{9381D304-A269-4129-AD4E-216897D8E11D}" type="pres">
      <dgm:prSet presAssocID="{79DB651C-8CCE-482A-B284-0075852AEC02}" presName="titleText1" presStyleLbl="fgAcc0" presStyleIdx="1" presStyleCnt="2" custScaleX="100000" custLinFactX="-100000" custLinFactY="100000" custLinFactNeighborX="-194206" custLinFactNeighborY="141104">
        <dgm:presLayoutVars>
          <dgm:chMax val="0"/>
          <dgm:chPref val="0"/>
        </dgm:presLayoutVars>
      </dgm:prSet>
      <dgm:spPr/>
      <dgm:t>
        <a:bodyPr/>
        <a:lstStyle/>
        <a:p>
          <a:endParaRPr lang="en-US"/>
        </a:p>
      </dgm:t>
    </dgm:pt>
    <dgm:pt modelId="{CCF806E2-5AF7-4B4C-8E35-0A5FC1786891}" type="pres">
      <dgm:prSet presAssocID="{79DB651C-8CCE-482A-B284-0075852AEC02}" presName="rootConnector1" presStyleLbl="node1" presStyleIdx="3" presStyleCnt="4"/>
      <dgm:spPr/>
      <dgm:t>
        <a:bodyPr/>
        <a:lstStyle/>
        <a:p>
          <a:endParaRPr lang="en-US"/>
        </a:p>
      </dgm:t>
    </dgm:pt>
    <dgm:pt modelId="{7636C7AA-31ED-48F2-B673-3EFAF2948B30}" type="pres">
      <dgm:prSet presAssocID="{79DB651C-8CCE-482A-B284-0075852AEC02}" presName="hierChild2" presStyleCnt="0"/>
      <dgm:spPr/>
    </dgm:pt>
    <dgm:pt modelId="{7870F1EB-2903-4367-8A7F-4189E82258FA}" type="pres">
      <dgm:prSet presAssocID="{79DB651C-8CCE-482A-B284-0075852AEC02}" presName="hierChild3" presStyleCnt="0"/>
      <dgm:spPr/>
    </dgm:pt>
  </dgm:ptLst>
  <dgm:cxnLst>
    <dgm:cxn modelId="{792380C7-C050-4AB3-AF8C-8E25CB3093D5}" srcId="{6123A3E8-276E-4084-ADE2-A9DD1DE5FCFA}" destId="{52ABA37F-1055-4B23-A187-B2BA86D129F3}" srcOrd="1" destOrd="0" parTransId="{D8733ED9-2E03-4328-A90C-779958411A3D}" sibTransId="{590DDF15-30B9-418D-9BE2-5611CDC69A1B}"/>
    <dgm:cxn modelId="{8F5C28AB-4C7C-4579-A88B-06E2C56F98C9}" type="presOf" srcId="{99FF25F9-227E-4090-9691-9DE736215EA3}" destId="{5369D838-9B5E-4DF6-8031-A6E31DFC2CD6}" srcOrd="0" destOrd="0" presId="urn:microsoft.com/office/officeart/2008/layout/NameandTitleOrganizationalChart"/>
    <dgm:cxn modelId="{DF711835-E426-4D73-A2E8-839389A3CAF6}" type="presOf" srcId="{8B3FBE2E-C68B-4737-AD4B-025380743126}" destId="{A52C0418-48D3-4C4A-AAD9-55F4C230800C}" srcOrd="0" destOrd="0" presId="urn:microsoft.com/office/officeart/2008/layout/NameandTitleOrganizationalChart"/>
    <dgm:cxn modelId="{87FB9007-AC90-4B69-90F7-4327929EDEAE}" srcId="{99FF25F9-227E-4090-9691-9DE736215EA3}" destId="{8B3FBE2E-C68B-4737-AD4B-025380743126}" srcOrd="0" destOrd="0" parTransId="{7413522C-2E0A-46B6-B4C7-02780330656F}" sibTransId="{7842CAE9-90FB-41A9-8819-4D08D6185A9D}"/>
    <dgm:cxn modelId="{89E4C6EC-92F3-4DB7-8F4F-4552F5D39879}" srcId="{8B3FBE2E-C68B-4737-AD4B-025380743126}" destId="{6123A3E8-276E-4084-ADE2-A9DD1DE5FCFA}" srcOrd="0" destOrd="0" parTransId="{459E51BB-1D8C-4D32-8160-0668B21C17D2}" sibTransId="{31F1EB94-8C4B-4F51-B0F1-76534490BB09}"/>
    <dgm:cxn modelId="{5F859580-FCE0-4AA1-9DF0-84A99E192F8B}" type="presOf" srcId="{8A26444D-188D-4DA6-B082-D4CA5D3A3BB7}" destId="{57A073E7-941C-4AA7-9B8D-9B40DAD87200}" srcOrd="1" destOrd="0" presId="urn:microsoft.com/office/officeart/2008/layout/NameandTitleOrganizationalChart"/>
    <dgm:cxn modelId="{DE004309-8C3B-4120-BB0B-8A83FC3B5FCC}" srcId="{99FF25F9-227E-4090-9691-9DE736215EA3}" destId="{79DB651C-8CCE-482A-B284-0075852AEC02}" srcOrd="1" destOrd="0" parTransId="{D9042F65-A2E4-4F3E-A4EC-08E3BD9CA455}" sibTransId="{C9ABC5F5-573A-4EB8-AA92-01D059983DA0}"/>
    <dgm:cxn modelId="{9D0A6CAF-FDB3-4431-89D3-6D8E7A03DFA2}" srcId="{6123A3E8-276E-4084-ADE2-A9DD1DE5FCFA}" destId="{1C970560-29A8-4D0B-9625-911FD65AA8E8}" srcOrd="2" destOrd="0" parTransId="{82342348-6420-48A9-80F7-16BF8C4972CA}" sibTransId="{4483BFE6-EBD3-48C4-A1AB-1AE333846E53}"/>
    <dgm:cxn modelId="{048E669C-8649-4B5E-A050-C194CB1C185A}" type="presOf" srcId="{1C970560-29A8-4D0B-9625-911FD65AA8E8}" destId="{6ED06F8B-5C8C-4CBC-B8A7-4984CDA3D562}" srcOrd="1" destOrd="0" presId="urn:microsoft.com/office/officeart/2008/layout/NameandTitleOrganizationalChart"/>
    <dgm:cxn modelId="{7107442F-6536-4BFB-9138-A551F5F628A2}" type="presOf" srcId="{459E51BB-1D8C-4D32-8160-0668B21C17D2}" destId="{B2585C0C-FDAB-4F90-A788-8AC36CD0597C}" srcOrd="0" destOrd="0" presId="urn:microsoft.com/office/officeart/2008/layout/NameandTitleOrganizationalChart"/>
    <dgm:cxn modelId="{63DD20C1-2384-481B-B79C-8BF2F0B131C0}" type="presOf" srcId="{D8733ED9-2E03-4328-A90C-779958411A3D}" destId="{7BEAFD26-CA7D-4959-8AAA-F21A791C9753}" srcOrd="0" destOrd="0" presId="urn:microsoft.com/office/officeart/2008/layout/NameandTitleOrganizationalChart"/>
    <dgm:cxn modelId="{7AEBDE8F-94DB-44FE-88D1-077D5F6B1355}" type="presOf" srcId="{52ABA37F-1055-4B23-A187-B2BA86D129F3}" destId="{F521F3EE-3AFE-42C8-97C9-C8C1FB4C7B34}" srcOrd="0" destOrd="0" presId="urn:microsoft.com/office/officeart/2008/layout/NameandTitleOrganizationalChart"/>
    <dgm:cxn modelId="{69CDD5B3-3AE2-46EF-98A8-8BD9950D2DC6}" type="presOf" srcId="{8A26444D-188D-4DA6-B082-D4CA5D3A3BB7}" destId="{6B728563-1898-4D6D-98AD-6B9782B99987}" srcOrd="0" destOrd="0" presId="urn:microsoft.com/office/officeart/2008/layout/NameandTitleOrganizationalChart"/>
    <dgm:cxn modelId="{4CFD87FB-F7C9-401D-9199-F907F8577E89}" type="presOf" srcId="{6123A3E8-276E-4084-ADE2-A9DD1DE5FCFA}" destId="{9DDDDFA6-83AA-4542-8B52-1FCF58571344}" srcOrd="0" destOrd="0" presId="urn:microsoft.com/office/officeart/2008/layout/NameandTitleOrganizationalChart"/>
    <dgm:cxn modelId="{DC8666C4-D3BA-431E-852B-442A6C9CEB12}" type="presOf" srcId="{82342348-6420-48A9-80F7-16BF8C4972CA}" destId="{5F35CBB4-D4C0-4318-9E51-7F89CAC3E9EC}" srcOrd="0" destOrd="0" presId="urn:microsoft.com/office/officeart/2008/layout/NameandTitleOrganizationalChart"/>
    <dgm:cxn modelId="{4EAD1DC1-7D1A-469B-B7AF-744B803FED40}" type="presOf" srcId="{8E3C5100-22A1-47CD-9AF2-57772BD20CFD}" destId="{E809DBFF-5072-40E3-9A2C-0CB14D3CFE7B}" srcOrd="0" destOrd="0" presId="urn:microsoft.com/office/officeart/2008/layout/NameandTitleOrganizationalChart"/>
    <dgm:cxn modelId="{DD64E2C1-4EC1-4A39-B74E-531FE28EF082}" type="presOf" srcId="{79DB651C-8CCE-482A-B284-0075852AEC02}" destId="{EF8635D8-2315-40A9-8511-3B0F7477081B}" srcOrd="0" destOrd="0" presId="urn:microsoft.com/office/officeart/2008/layout/NameandTitleOrganizationalChart"/>
    <dgm:cxn modelId="{3DF541C2-2E27-4D95-A3C6-E6E5B9DECA29}" type="presOf" srcId="{52ABA37F-1055-4B23-A187-B2BA86D129F3}" destId="{4936FC81-B088-4319-8CEA-BA021D8A5A9B}" srcOrd="1" destOrd="0" presId="urn:microsoft.com/office/officeart/2008/layout/NameandTitleOrganizationalChart"/>
    <dgm:cxn modelId="{BDB80E78-7CB6-4E43-8AFC-5B003206EEF5}" type="presOf" srcId="{3BEFA5C8-5317-4B05-B79D-AF0B3CFA81C4}" destId="{CEDE0B6C-817D-483C-B5A1-26B71CD44A17}" srcOrd="0" destOrd="0" presId="urn:microsoft.com/office/officeart/2008/layout/NameandTitleOrganizationalChart"/>
    <dgm:cxn modelId="{DD4C9A0A-7C81-49BA-8CBF-B5AAB020647D}" type="presOf" srcId="{8B3FBE2E-C68B-4737-AD4B-025380743126}" destId="{207E9A17-8B7F-4C7C-8C67-1DF64F0E13F7}" srcOrd="1" destOrd="0" presId="urn:microsoft.com/office/officeart/2008/layout/NameandTitleOrganizationalChart"/>
    <dgm:cxn modelId="{3C77058B-E866-4B07-A580-ECF655B20B4D}" srcId="{6123A3E8-276E-4084-ADE2-A9DD1DE5FCFA}" destId="{8A26444D-188D-4DA6-B082-D4CA5D3A3BB7}" srcOrd="0" destOrd="0" parTransId="{8E3C5100-22A1-47CD-9AF2-57772BD20CFD}" sibTransId="{3BEFA5C8-5317-4B05-B79D-AF0B3CFA81C4}"/>
    <dgm:cxn modelId="{E3A5BD9D-7712-42F1-A73B-FACFCB1F9FFB}" type="presOf" srcId="{590DDF15-30B9-418D-9BE2-5611CDC69A1B}" destId="{047D075A-D531-4579-B325-3B670DA22070}" srcOrd="0" destOrd="0" presId="urn:microsoft.com/office/officeart/2008/layout/NameandTitleOrganizationalChart"/>
    <dgm:cxn modelId="{3490C3FE-E027-4EB3-8570-912BBE0E05DA}" type="presOf" srcId="{31F1EB94-8C4B-4F51-B0F1-76534490BB09}" destId="{29749657-6A3D-4830-9079-E9066364F170}" srcOrd="0" destOrd="0" presId="urn:microsoft.com/office/officeart/2008/layout/NameandTitleOrganizationalChart"/>
    <dgm:cxn modelId="{B5031E0F-D406-488B-A2DB-12938EDCF3CF}" type="presOf" srcId="{4483BFE6-EBD3-48C4-A1AB-1AE333846E53}" destId="{12FCA8CC-D982-41FB-B9F0-B77498ACD3C3}" srcOrd="0" destOrd="0" presId="urn:microsoft.com/office/officeart/2008/layout/NameandTitleOrganizationalChart"/>
    <dgm:cxn modelId="{39BA5EE3-51A3-4188-A014-D6C0D31FD352}" type="presOf" srcId="{79DB651C-8CCE-482A-B284-0075852AEC02}" destId="{CCF806E2-5AF7-4B4C-8E35-0A5FC1786891}" srcOrd="1" destOrd="0" presId="urn:microsoft.com/office/officeart/2008/layout/NameandTitleOrganizationalChart"/>
    <dgm:cxn modelId="{E410B3E6-DE3C-4D6D-AF21-A3573A2F0C36}" type="presOf" srcId="{6123A3E8-276E-4084-ADE2-A9DD1DE5FCFA}" destId="{B294BCDB-B8E0-483E-A2FE-8604C4BE4D9C}" srcOrd="1" destOrd="0" presId="urn:microsoft.com/office/officeart/2008/layout/NameandTitleOrganizationalChart"/>
    <dgm:cxn modelId="{F85CEDB3-2554-403A-BEC1-C9673FE2889B}" type="presOf" srcId="{1C970560-29A8-4D0B-9625-911FD65AA8E8}" destId="{450659DA-4458-4729-A8EB-B3B16D8DBFC2}" srcOrd="0" destOrd="0" presId="urn:microsoft.com/office/officeart/2008/layout/NameandTitleOrganizationalChart"/>
    <dgm:cxn modelId="{4197479F-E002-428B-AEAF-E78CE69D0933}" type="presOf" srcId="{7842CAE9-90FB-41A9-8819-4D08D6185A9D}" destId="{F10F976D-8ECF-4BFF-8EC8-EE1ABDBCBC49}" srcOrd="0" destOrd="0" presId="urn:microsoft.com/office/officeart/2008/layout/NameandTitleOrganizationalChart"/>
    <dgm:cxn modelId="{E48F6DF3-DA13-41B8-9DF9-37FB2E022BCF}" type="presOf" srcId="{C9ABC5F5-573A-4EB8-AA92-01D059983DA0}" destId="{9381D304-A269-4129-AD4E-216897D8E11D}" srcOrd="0" destOrd="0" presId="urn:microsoft.com/office/officeart/2008/layout/NameandTitleOrganizationalChart"/>
    <dgm:cxn modelId="{4832A65F-0461-4572-8D3E-18F7F1E70A61}" type="presParOf" srcId="{5369D838-9B5E-4DF6-8031-A6E31DFC2CD6}" destId="{243E3676-668E-4FCF-BE9B-03C53312F467}" srcOrd="0" destOrd="0" presId="urn:microsoft.com/office/officeart/2008/layout/NameandTitleOrganizationalChart"/>
    <dgm:cxn modelId="{C22FBB30-0818-4426-B325-8FB29AF42F3B}" type="presParOf" srcId="{243E3676-668E-4FCF-BE9B-03C53312F467}" destId="{911A3FA6-F5BE-4E5C-B9E9-C0DFABED0E94}" srcOrd="0" destOrd="0" presId="urn:microsoft.com/office/officeart/2008/layout/NameandTitleOrganizationalChart"/>
    <dgm:cxn modelId="{41328F2C-91BF-474B-8710-E3C167C51010}" type="presParOf" srcId="{911A3FA6-F5BE-4E5C-B9E9-C0DFABED0E94}" destId="{A52C0418-48D3-4C4A-AAD9-55F4C230800C}" srcOrd="0" destOrd="0" presId="urn:microsoft.com/office/officeart/2008/layout/NameandTitleOrganizationalChart"/>
    <dgm:cxn modelId="{D6B5606D-7A8E-4069-8069-E95158806B33}" type="presParOf" srcId="{911A3FA6-F5BE-4E5C-B9E9-C0DFABED0E94}" destId="{F10F976D-8ECF-4BFF-8EC8-EE1ABDBCBC49}" srcOrd="1" destOrd="0" presId="urn:microsoft.com/office/officeart/2008/layout/NameandTitleOrganizationalChart"/>
    <dgm:cxn modelId="{AC78FFF2-F777-49B3-9DF7-D23C59A666D0}" type="presParOf" srcId="{911A3FA6-F5BE-4E5C-B9E9-C0DFABED0E94}" destId="{207E9A17-8B7F-4C7C-8C67-1DF64F0E13F7}" srcOrd="2" destOrd="0" presId="urn:microsoft.com/office/officeart/2008/layout/NameandTitleOrganizationalChart"/>
    <dgm:cxn modelId="{00230AEB-BD97-462F-B178-D937AB7B0A07}" type="presParOf" srcId="{243E3676-668E-4FCF-BE9B-03C53312F467}" destId="{F346F076-BD3E-4F53-8AC8-6EFE1F1909A7}" srcOrd="1" destOrd="0" presId="urn:microsoft.com/office/officeart/2008/layout/NameandTitleOrganizationalChart"/>
    <dgm:cxn modelId="{0B16A493-454C-4A69-B515-C63A7E0777AC}" type="presParOf" srcId="{F346F076-BD3E-4F53-8AC8-6EFE1F1909A7}" destId="{B2585C0C-FDAB-4F90-A788-8AC36CD0597C}" srcOrd="0" destOrd="0" presId="urn:microsoft.com/office/officeart/2008/layout/NameandTitleOrganizationalChart"/>
    <dgm:cxn modelId="{AFBBAAF5-30D3-4355-A080-9F822B28BD31}" type="presParOf" srcId="{F346F076-BD3E-4F53-8AC8-6EFE1F1909A7}" destId="{932D3F37-11E3-4483-B553-398160C3E227}" srcOrd="1" destOrd="0" presId="urn:microsoft.com/office/officeart/2008/layout/NameandTitleOrganizationalChart"/>
    <dgm:cxn modelId="{DB583456-085B-4755-9898-186B69D72435}" type="presParOf" srcId="{932D3F37-11E3-4483-B553-398160C3E227}" destId="{33FC52E5-FE20-43F0-B82F-528E16721756}" srcOrd="0" destOrd="0" presId="urn:microsoft.com/office/officeart/2008/layout/NameandTitleOrganizationalChart"/>
    <dgm:cxn modelId="{017BD797-1A63-4033-9E31-01864054501E}" type="presParOf" srcId="{33FC52E5-FE20-43F0-B82F-528E16721756}" destId="{9DDDDFA6-83AA-4542-8B52-1FCF58571344}" srcOrd="0" destOrd="0" presId="urn:microsoft.com/office/officeart/2008/layout/NameandTitleOrganizationalChart"/>
    <dgm:cxn modelId="{90EF2891-95B7-442C-B5A4-A8A5D999EFCC}" type="presParOf" srcId="{33FC52E5-FE20-43F0-B82F-528E16721756}" destId="{29749657-6A3D-4830-9079-E9066364F170}" srcOrd="1" destOrd="0" presId="urn:microsoft.com/office/officeart/2008/layout/NameandTitleOrganizationalChart"/>
    <dgm:cxn modelId="{E859B1FD-6432-4CCE-B3C1-5D16DCD3AE32}" type="presParOf" srcId="{33FC52E5-FE20-43F0-B82F-528E16721756}" destId="{B294BCDB-B8E0-483E-A2FE-8604C4BE4D9C}" srcOrd="2" destOrd="0" presId="urn:microsoft.com/office/officeart/2008/layout/NameandTitleOrganizationalChart"/>
    <dgm:cxn modelId="{6B714ECC-2D2D-4132-A240-6533B84E534E}" type="presParOf" srcId="{932D3F37-11E3-4483-B553-398160C3E227}" destId="{82548856-A229-4631-A741-6B240316542A}" srcOrd="1" destOrd="0" presId="urn:microsoft.com/office/officeart/2008/layout/NameandTitleOrganizationalChart"/>
    <dgm:cxn modelId="{8E1719CE-72E0-46F0-B9A0-CEC1142D63DC}" type="presParOf" srcId="{82548856-A229-4631-A741-6B240316542A}" destId="{E809DBFF-5072-40E3-9A2C-0CB14D3CFE7B}" srcOrd="0" destOrd="0" presId="urn:microsoft.com/office/officeart/2008/layout/NameandTitleOrganizationalChart"/>
    <dgm:cxn modelId="{3E18BD81-40A0-4175-AA13-900C529E4BB0}" type="presParOf" srcId="{82548856-A229-4631-A741-6B240316542A}" destId="{31FD8963-C3BB-4D83-BF08-AB285DC4C78C}" srcOrd="1" destOrd="0" presId="urn:microsoft.com/office/officeart/2008/layout/NameandTitleOrganizationalChart"/>
    <dgm:cxn modelId="{D7B821C6-9C7B-4216-AD05-D084FB4C330A}" type="presParOf" srcId="{31FD8963-C3BB-4D83-BF08-AB285DC4C78C}" destId="{AE14FDF2-5D92-42F9-B4F1-B0EC322B2477}" srcOrd="0" destOrd="0" presId="urn:microsoft.com/office/officeart/2008/layout/NameandTitleOrganizationalChart"/>
    <dgm:cxn modelId="{300C8B7D-8A09-49CE-81E8-4D1D17926997}" type="presParOf" srcId="{AE14FDF2-5D92-42F9-B4F1-B0EC322B2477}" destId="{6B728563-1898-4D6D-98AD-6B9782B99987}" srcOrd="0" destOrd="0" presId="urn:microsoft.com/office/officeart/2008/layout/NameandTitleOrganizationalChart"/>
    <dgm:cxn modelId="{E74A0557-B646-4DA5-9E7C-9F42864AC37A}" type="presParOf" srcId="{AE14FDF2-5D92-42F9-B4F1-B0EC322B2477}" destId="{CEDE0B6C-817D-483C-B5A1-26B71CD44A17}" srcOrd="1" destOrd="0" presId="urn:microsoft.com/office/officeart/2008/layout/NameandTitleOrganizationalChart"/>
    <dgm:cxn modelId="{2410CA0F-AC7C-4988-B5DC-D448A88E1017}" type="presParOf" srcId="{AE14FDF2-5D92-42F9-B4F1-B0EC322B2477}" destId="{57A073E7-941C-4AA7-9B8D-9B40DAD87200}" srcOrd="2" destOrd="0" presId="urn:microsoft.com/office/officeart/2008/layout/NameandTitleOrganizationalChart"/>
    <dgm:cxn modelId="{6921858D-C0C4-41FE-8B40-F317AA149F03}" type="presParOf" srcId="{31FD8963-C3BB-4D83-BF08-AB285DC4C78C}" destId="{CED5D648-94C4-4FA0-9D22-EC7A301A6C8D}" srcOrd="1" destOrd="0" presId="urn:microsoft.com/office/officeart/2008/layout/NameandTitleOrganizationalChart"/>
    <dgm:cxn modelId="{097AB9DE-91B7-4F76-901F-01F2F7DF43B0}" type="presParOf" srcId="{31FD8963-C3BB-4D83-BF08-AB285DC4C78C}" destId="{A28152D0-0BCE-4F0A-9EEB-F1D9D8AB4456}" srcOrd="2" destOrd="0" presId="urn:microsoft.com/office/officeart/2008/layout/NameandTitleOrganizationalChart"/>
    <dgm:cxn modelId="{2772CACC-8DCE-475E-A926-A280E9925F29}" type="presParOf" srcId="{82548856-A229-4631-A741-6B240316542A}" destId="{7BEAFD26-CA7D-4959-8AAA-F21A791C9753}" srcOrd="2" destOrd="0" presId="urn:microsoft.com/office/officeart/2008/layout/NameandTitleOrganizationalChart"/>
    <dgm:cxn modelId="{6F60E321-F056-45F5-B33C-C6D6D1048A19}" type="presParOf" srcId="{82548856-A229-4631-A741-6B240316542A}" destId="{7894EAC9-4699-495B-94E4-935D50112D8D}" srcOrd="3" destOrd="0" presId="urn:microsoft.com/office/officeart/2008/layout/NameandTitleOrganizationalChart"/>
    <dgm:cxn modelId="{1F143081-78F9-4A03-B6B4-038EE8EAB4F9}" type="presParOf" srcId="{7894EAC9-4699-495B-94E4-935D50112D8D}" destId="{9A7D9759-282F-440C-A4CB-BCF7CCB282B7}" srcOrd="0" destOrd="0" presId="urn:microsoft.com/office/officeart/2008/layout/NameandTitleOrganizationalChart"/>
    <dgm:cxn modelId="{9B21B905-1CCE-4D09-B91D-D167E81EF470}" type="presParOf" srcId="{9A7D9759-282F-440C-A4CB-BCF7CCB282B7}" destId="{F521F3EE-3AFE-42C8-97C9-C8C1FB4C7B34}" srcOrd="0" destOrd="0" presId="urn:microsoft.com/office/officeart/2008/layout/NameandTitleOrganizationalChart"/>
    <dgm:cxn modelId="{1CC0E7EF-E675-4696-A743-4AF9E6B68826}" type="presParOf" srcId="{9A7D9759-282F-440C-A4CB-BCF7CCB282B7}" destId="{047D075A-D531-4579-B325-3B670DA22070}" srcOrd="1" destOrd="0" presId="urn:microsoft.com/office/officeart/2008/layout/NameandTitleOrganizationalChart"/>
    <dgm:cxn modelId="{8EC5ADC1-0948-4A97-8B8D-557C714595E1}" type="presParOf" srcId="{9A7D9759-282F-440C-A4CB-BCF7CCB282B7}" destId="{4936FC81-B088-4319-8CEA-BA021D8A5A9B}" srcOrd="2" destOrd="0" presId="urn:microsoft.com/office/officeart/2008/layout/NameandTitleOrganizationalChart"/>
    <dgm:cxn modelId="{3CA9BC38-4CE6-43C3-891A-1DB9FA090FA3}" type="presParOf" srcId="{7894EAC9-4699-495B-94E4-935D50112D8D}" destId="{87611815-E2EA-419A-BADC-FD0D9701B7B7}" srcOrd="1" destOrd="0" presId="urn:microsoft.com/office/officeart/2008/layout/NameandTitleOrganizationalChart"/>
    <dgm:cxn modelId="{FB0D7F53-8870-47D8-8A57-4EAEB572496D}" type="presParOf" srcId="{7894EAC9-4699-495B-94E4-935D50112D8D}" destId="{2F6E4676-C0F5-4D09-B958-2DB6D887E8C8}" srcOrd="2" destOrd="0" presId="urn:microsoft.com/office/officeart/2008/layout/NameandTitleOrganizationalChart"/>
    <dgm:cxn modelId="{13360396-B913-47DF-9361-9FE0AD6BEF61}" type="presParOf" srcId="{82548856-A229-4631-A741-6B240316542A}" destId="{5F35CBB4-D4C0-4318-9E51-7F89CAC3E9EC}" srcOrd="4" destOrd="0" presId="urn:microsoft.com/office/officeart/2008/layout/NameandTitleOrganizationalChart"/>
    <dgm:cxn modelId="{A471B06F-4DBB-4672-A1B7-E9285E29A397}" type="presParOf" srcId="{82548856-A229-4631-A741-6B240316542A}" destId="{2FEBD021-F3B2-471E-8D69-A088E22D689D}" srcOrd="5" destOrd="0" presId="urn:microsoft.com/office/officeart/2008/layout/NameandTitleOrganizationalChart"/>
    <dgm:cxn modelId="{0FFCB346-6702-435D-8AB0-F50E7D5A304F}" type="presParOf" srcId="{2FEBD021-F3B2-471E-8D69-A088E22D689D}" destId="{CF1BA08C-EC7A-490E-856E-2DF473ABE60C}" srcOrd="0" destOrd="0" presId="urn:microsoft.com/office/officeart/2008/layout/NameandTitleOrganizationalChart"/>
    <dgm:cxn modelId="{4188A422-BC1A-4A96-9C13-DF048E929B40}" type="presParOf" srcId="{CF1BA08C-EC7A-490E-856E-2DF473ABE60C}" destId="{450659DA-4458-4729-A8EB-B3B16D8DBFC2}" srcOrd="0" destOrd="0" presId="urn:microsoft.com/office/officeart/2008/layout/NameandTitleOrganizationalChart"/>
    <dgm:cxn modelId="{94AE2957-29A7-49B5-A7DA-1B6608F4C3D2}" type="presParOf" srcId="{CF1BA08C-EC7A-490E-856E-2DF473ABE60C}" destId="{12FCA8CC-D982-41FB-B9F0-B77498ACD3C3}" srcOrd="1" destOrd="0" presId="urn:microsoft.com/office/officeart/2008/layout/NameandTitleOrganizationalChart"/>
    <dgm:cxn modelId="{3DA46B26-CA44-4BCC-AF6E-2D6DB80C88F9}" type="presParOf" srcId="{CF1BA08C-EC7A-490E-856E-2DF473ABE60C}" destId="{6ED06F8B-5C8C-4CBC-B8A7-4984CDA3D562}" srcOrd="2" destOrd="0" presId="urn:microsoft.com/office/officeart/2008/layout/NameandTitleOrganizationalChart"/>
    <dgm:cxn modelId="{B0BC4329-31A4-4B85-B639-9A8104B25CDA}" type="presParOf" srcId="{2FEBD021-F3B2-471E-8D69-A088E22D689D}" destId="{2C46798D-94DD-49F1-9C78-1F83CE228FF3}" srcOrd="1" destOrd="0" presId="urn:microsoft.com/office/officeart/2008/layout/NameandTitleOrganizationalChart"/>
    <dgm:cxn modelId="{34EB442A-FB55-4C46-97E7-AB17154263C0}" type="presParOf" srcId="{2FEBD021-F3B2-471E-8D69-A088E22D689D}" destId="{A93D8F7D-51B2-4783-8E01-C790256CF41D}" srcOrd="2" destOrd="0" presId="urn:microsoft.com/office/officeart/2008/layout/NameandTitleOrganizationalChart"/>
    <dgm:cxn modelId="{0DB83359-67CE-4D60-8097-49E510639FDD}" type="presParOf" srcId="{932D3F37-11E3-4483-B553-398160C3E227}" destId="{856C8A2C-CAEE-4756-97DC-3F3F640181F4}" srcOrd="2" destOrd="0" presId="urn:microsoft.com/office/officeart/2008/layout/NameandTitleOrganizationalChart"/>
    <dgm:cxn modelId="{9CE9136A-24F0-4892-835F-C48CED7C07AF}" type="presParOf" srcId="{243E3676-668E-4FCF-BE9B-03C53312F467}" destId="{314B9AC8-E239-403B-B350-00113AC519C8}" srcOrd="2" destOrd="0" presId="urn:microsoft.com/office/officeart/2008/layout/NameandTitleOrganizationalChart"/>
    <dgm:cxn modelId="{A0B9FD09-D21D-44E9-9DD5-F14EBC2414E9}" type="presParOf" srcId="{5369D838-9B5E-4DF6-8031-A6E31DFC2CD6}" destId="{8C20EBDF-45DE-4388-A543-9AC07A4D5628}" srcOrd="1" destOrd="0" presId="urn:microsoft.com/office/officeart/2008/layout/NameandTitleOrganizationalChart"/>
    <dgm:cxn modelId="{E8EB6FBF-93E0-4BB5-AAF6-F52976BA2063}" type="presParOf" srcId="{8C20EBDF-45DE-4388-A543-9AC07A4D5628}" destId="{DA857E71-2C50-4412-B5C6-466EF6CBCFD4}" srcOrd="0" destOrd="0" presId="urn:microsoft.com/office/officeart/2008/layout/NameandTitleOrganizationalChart"/>
    <dgm:cxn modelId="{7F4D7EE8-04B0-4A1A-BED7-91C8C14949C2}" type="presParOf" srcId="{DA857E71-2C50-4412-B5C6-466EF6CBCFD4}" destId="{EF8635D8-2315-40A9-8511-3B0F7477081B}" srcOrd="0" destOrd="0" presId="urn:microsoft.com/office/officeart/2008/layout/NameandTitleOrganizationalChart"/>
    <dgm:cxn modelId="{6AB59C9A-619F-4D58-87F2-2D924F820E06}" type="presParOf" srcId="{DA857E71-2C50-4412-B5C6-466EF6CBCFD4}" destId="{9381D304-A269-4129-AD4E-216897D8E11D}" srcOrd="1" destOrd="0" presId="urn:microsoft.com/office/officeart/2008/layout/NameandTitleOrganizationalChart"/>
    <dgm:cxn modelId="{E784F898-6945-438F-837D-142410651A58}" type="presParOf" srcId="{DA857E71-2C50-4412-B5C6-466EF6CBCFD4}" destId="{CCF806E2-5AF7-4B4C-8E35-0A5FC1786891}" srcOrd="2" destOrd="0" presId="urn:microsoft.com/office/officeart/2008/layout/NameandTitleOrganizationalChart"/>
    <dgm:cxn modelId="{5752FB50-DC79-4E21-9584-B41C25B4D90A}" type="presParOf" srcId="{8C20EBDF-45DE-4388-A543-9AC07A4D5628}" destId="{7636C7AA-31ED-48F2-B673-3EFAF2948B30}" srcOrd="1" destOrd="0" presId="urn:microsoft.com/office/officeart/2008/layout/NameandTitleOrganizationalChart"/>
    <dgm:cxn modelId="{FF76D5FD-ECE4-4E97-BCEA-E8A47AF19D9C}" type="presParOf" srcId="{8C20EBDF-45DE-4388-A543-9AC07A4D5628}" destId="{7870F1EB-2903-4367-8A7F-4189E82258FA}" srcOrd="2" destOrd="0" presId="urn:microsoft.com/office/officeart/2008/layout/NameandTitleOrganizationalChar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35CBB4-D4C0-4318-9E51-7F89CAC3E9EC}">
      <dsp:nvSpPr>
        <dsp:cNvPr id="0" name=""/>
        <dsp:cNvSpPr/>
      </dsp:nvSpPr>
      <dsp:spPr>
        <a:xfrm>
          <a:off x="2096093" y="2501361"/>
          <a:ext cx="1496252" cy="333626"/>
        </a:xfrm>
        <a:custGeom>
          <a:avLst/>
          <a:gdLst/>
          <a:ahLst/>
          <a:cxnLst/>
          <a:rect l="0" t="0" r="0" b="0"/>
          <a:pathLst>
            <a:path>
              <a:moveTo>
                <a:pt x="0" y="0"/>
              </a:moveTo>
              <a:lnTo>
                <a:pt x="0" y="198893"/>
              </a:lnTo>
              <a:lnTo>
                <a:pt x="1496252" y="198893"/>
              </a:lnTo>
              <a:lnTo>
                <a:pt x="1496252" y="33362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EAFD26-CA7D-4959-8AAA-F21A791C9753}">
      <dsp:nvSpPr>
        <dsp:cNvPr id="0" name=""/>
        <dsp:cNvSpPr/>
      </dsp:nvSpPr>
      <dsp:spPr>
        <a:xfrm>
          <a:off x="2050373" y="2501361"/>
          <a:ext cx="91440" cy="333626"/>
        </a:xfrm>
        <a:custGeom>
          <a:avLst/>
          <a:gdLst/>
          <a:ahLst/>
          <a:cxnLst/>
          <a:rect l="0" t="0" r="0" b="0"/>
          <a:pathLst>
            <a:path>
              <a:moveTo>
                <a:pt x="45720" y="0"/>
              </a:moveTo>
              <a:lnTo>
                <a:pt x="45720" y="33362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09DBFF-5072-40E3-9A2C-0CB14D3CFE7B}">
      <dsp:nvSpPr>
        <dsp:cNvPr id="0" name=""/>
        <dsp:cNvSpPr/>
      </dsp:nvSpPr>
      <dsp:spPr>
        <a:xfrm>
          <a:off x="599840" y="2501361"/>
          <a:ext cx="1496252" cy="333626"/>
        </a:xfrm>
        <a:custGeom>
          <a:avLst/>
          <a:gdLst/>
          <a:ahLst/>
          <a:cxnLst/>
          <a:rect l="0" t="0" r="0" b="0"/>
          <a:pathLst>
            <a:path>
              <a:moveTo>
                <a:pt x="1496252" y="0"/>
              </a:moveTo>
              <a:lnTo>
                <a:pt x="1496252" y="198893"/>
              </a:lnTo>
              <a:lnTo>
                <a:pt x="0" y="198893"/>
              </a:lnTo>
              <a:lnTo>
                <a:pt x="0" y="33362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585C0C-FDAB-4F90-A788-8AC36CD0597C}">
      <dsp:nvSpPr>
        <dsp:cNvPr id="0" name=""/>
        <dsp:cNvSpPr/>
      </dsp:nvSpPr>
      <dsp:spPr>
        <a:xfrm>
          <a:off x="2050373" y="1590302"/>
          <a:ext cx="91440" cy="333626"/>
        </a:xfrm>
        <a:custGeom>
          <a:avLst/>
          <a:gdLst/>
          <a:ahLst/>
          <a:cxnLst/>
          <a:rect l="0" t="0" r="0" b="0"/>
          <a:pathLst>
            <a:path>
              <a:moveTo>
                <a:pt x="45720" y="0"/>
              </a:moveTo>
              <a:lnTo>
                <a:pt x="45720" y="33362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2C0418-48D3-4C4A-AAD9-55F4C230800C}">
      <dsp:nvSpPr>
        <dsp:cNvPr id="0" name=""/>
        <dsp:cNvSpPr/>
      </dsp:nvSpPr>
      <dsp:spPr>
        <a:xfrm>
          <a:off x="1538463" y="1012871"/>
          <a:ext cx="1115258" cy="5774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81482" numCol="1" spcCol="1270" anchor="ctr" anchorCtr="0">
          <a:noAutofit/>
        </a:bodyPr>
        <a:lstStyle/>
        <a:p>
          <a:pPr lvl="0" algn="ctr" defTabSz="800100">
            <a:lnSpc>
              <a:spcPct val="90000"/>
            </a:lnSpc>
            <a:spcBef>
              <a:spcPct val="0"/>
            </a:spcBef>
            <a:spcAft>
              <a:spcPct val="35000"/>
            </a:spcAft>
          </a:pPr>
          <a:r>
            <a:rPr lang="en-US" sz="1800" kern="1200" dirty="0" smtClean="0"/>
            <a:t>Bridget Brown</a:t>
          </a:r>
          <a:endParaRPr lang="en-US" sz="1800" kern="1200" dirty="0"/>
        </a:p>
      </dsp:txBody>
      <dsp:txXfrm>
        <a:off x="1538463" y="1012871"/>
        <a:ext cx="1115258" cy="577431"/>
      </dsp:txXfrm>
    </dsp:sp>
    <dsp:sp modelId="{F10F976D-8ECF-4BFF-8EC8-EE1ABDBCBC49}">
      <dsp:nvSpPr>
        <dsp:cNvPr id="0" name=""/>
        <dsp:cNvSpPr/>
      </dsp:nvSpPr>
      <dsp:spPr>
        <a:xfrm>
          <a:off x="1761515" y="1461984"/>
          <a:ext cx="1003732" cy="192477"/>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6350" rIns="25400" bIns="6350" numCol="1" spcCol="1270" anchor="ctr" anchorCtr="0">
          <a:noAutofit/>
        </a:bodyPr>
        <a:lstStyle/>
        <a:p>
          <a:pPr lvl="0" algn="r" defTabSz="444500">
            <a:lnSpc>
              <a:spcPct val="90000"/>
            </a:lnSpc>
            <a:spcBef>
              <a:spcPct val="0"/>
            </a:spcBef>
            <a:spcAft>
              <a:spcPct val="35000"/>
            </a:spcAft>
          </a:pPr>
          <a:r>
            <a:rPr lang="en-US" sz="1000" b="1" kern="1200" dirty="0" smtClean="0"/>
            <a:t>GIS BC Lead (BEL)</a:t>
          </a:r>
          <a:endParaRPr lang="en-US" sz="1000" b="1" kern="1200" dirty="0"/>
        </a:p>
      </dsp:txBody>
      <dsp:txXfrm>
        <a:off x="1761515" y="1461984"/>
        <a:ext cx="1003732" cy="192477"/>
      </dsp:txXfrm>
    </dsp:sp>
    <dsp:sp modelId="{9DDDDFA6-83AA-4542-8B52-1FCF58571344}">
      <dsp:nvSpPr>
        <dsp:cNvPr id="0" name=""/>
        <dsp:cNvSpPr/>
      </dsp:nvSpPr>
      <dsp:spPr>
        <a:xfrm>
          <a:off x="1538463" y="1923929"/>
          <a:ext cx="1115258" cy="5774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81482" numCol="1" spcCol="1270" anchor="ctr" anchorCtr="0">
          <a:noAutofit/>
        </a:bodyPr>
        <a:lstStyle/>
        <a:p>
          <a:pPr lvl="0" algn="ctr" defTabSz="800100">
            <a:lnSpc>
              <a:spcPct val="90000"/>
            </a:lnSpc>
            <a:spcBef>
              <a:spcPct val="0"/>
            </a:spcBef>
            <a:spcAft>
              <a:spcPct val="35000"/>
            </a:spcAft>
          </a:pPr>
          <a:r>
            <a:rPr lang="en-US" sz="1800" kern="1200" dirty="0" smtClean="0"/>
            <a:t>Scott Norton</a:t>
          </a:r>
          <a:endParaRPr lang="en-US" sz="1800" kern="1200" dirty="0"/>
        </a:p>
      </dsp:txBody>
      <dsp:txXfrm>
        <a:off x="1538463" y="1923929"/>
        <a:ext cx="1115258" cy="577431"/>
      </dsp:txXfrm>
    </dsp:sp>
    <dsp:sp modelId="{29749657-6A3D-4830-9079-E9066364F170}">
      <dsp:nvSpPr>
        <dsp:cNvPr id="0" name=""/>
        <dsp:cNvSpPr/>
      </dsp:nvSpPr>
      <dsp:spPr>
        <a:xfrm>
          <a:off x="1761515" y="2373043"/>
          <a:ext cx="1003732" cy="192477"/>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4445" rIns="17780" bIns="4445" numCol="1" spcCol="1270" anchor="ctr" anchorCtr="0">
          <a:noAutofit/>
        </a:bodyPr>
        <a:lstStyle/>
        <a:p>
          <a:pPr lvl="0" algn="r" defTabSz="311150">
            <a:lnSpc>
              <a:spcPct val="90000"/>
            </a:lnSpc>
            <a:spcBef>
              <a:spcPct val="0"/>
            </a:spcBef>
            <a:spcAft>
              <a:spcPct val="35000"/>
            </a:spcAft>
          </a:pPr>
          <a:r>
            <a:rPr lang="en-US" sz="700" b="1" kern="1200" dirty="0" smtClean="0"/>
            <a:t>Practice Group Lead (ANC)</a:t>
          </a:r>
          <a:endParaRPr lang="en-US" sz="700" b="1" kern="1200" dirty="0"/>
        </a:p>
      </dsp:txBody>
      <dsp:txXfrm>
        <a:off x="1761515" y="2373043"/>
        <a:ext cx="1003732" cy="192477"/>
      </dsp:txXfrm>
    </dsp:sp>
    <dsp:sp modelId="{6B728563-1898-4D6D-98AD-6B9782B99987}">
      <dsp:nvSpPr>
        <dsp:cNvPr id="0" name=""/>
        <dsp:cNvSpPr/>
      </dsp:nvSpPr>
      <dsp:spPr>
        <a:xfrm>
          <a:off x="42211" y="2834988"/>
          <a:ext cx="1115258" cy="5774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81482" numCol="1" spcCol="1270" anchor="ctr" anchorCtr="0">
          <a:noAutofit/>
        </a:bodyPr>
        <a:lstStyle/>
        <a:p>
          <a:pPr lvl="0" algn="ctr" defTabSz="800100">
            <a:lnSpc>
              <a:spcPct val="90000"/>
            </a:lnSpc>
            <a:spcBef>
              <a:spcPct val="0"/>
            </a:spcBef>
            <a:spcAft>
              <a:spcPct val="35000"/>
            </a:spcAft>
          </a:pPr>
          <a:r>
            <a:rPr lang="en-US" sz="1800" kern="1200" dirty="0" smtClean="0"/>
            <a:t>Mike Davis</a:t>
          </a:r>
          <a:endParaRPr lang="en-US" sz="1800" kern="1200" dirty="0"/>
        </a:p>
      </dsp:txBody>
      <dsp:txXfrm>
        <a:off x="42211" y="2834988"/>
        <a:ext cx="1115258" cy="577431"/>
      </dsp:txXfrm>
    </dsp:sp>
    <dsp:sp modelId="{CEDE0B6C-817D-483C-B5A1-26B71CD44A17}">
      <dsp:nvSpPr>
        <dsp:cNvPr id="0" name=""/>
        <dsp:cNvSpPr/>
      </dsp:nvSpPr>
      <dsp:spPr>
        <a:xfrm>
          <a:off x="265263" y="3284101"/>
          <a:ext cx="1003732" cy="192477"/>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4445" rIns="17780" bIns="4445" numCol="1" spcCol="1270" anchor="ctr" anchorCtr="0">
          <a:noAutofit/>
        </a:bodyPr>
        <a:lstStyle/>
        <a:p>
          <a:pPr lvl="0" algn="r" defTabSz="311150">
            <a:lnSpc>
              <a:spcPct val="90000"/>
            </a:lnSpc>
            <a:spcBef>
              <a:spcPct val="0"/>
            </a:spcBef>
            <a:spcAft>
              <a:spcPct val="35000"/>
            </a:spcAft>
          </a:pPr>
          <a:r>
            <a:rPr lang="en-US" sz="700" b="1" kern="1200" dirty="0" smtClean="0"/>
            <a:t>Sr. GIS Programmer (ANC)</a:t>
          </a:r>
          <a:endParaRPr lang="en-US" sz="700" b="1" kern="1200" dirty="0"/>
        </a:p>
      </dsp:txBody>
      <dsp:txXfrm>
        <a:off x="265263" y="3284101"/>
        <a:ext cx="1003732" cy="192477"/>
      </dsp:txXfrm>
    </dsp:sp>
    <dsp:sp modelId="{F521F3EE-3AFE-42C8-97C9-C8C1FB4C7B34}">
      <dsp:nvSpPr>
        <dsp:cNvPr id="0" name=""/>
        <dsp:cNvSpPr/>
      </dsp:nvSpPr>
      <dsp:spPr>
        <a:xfrm>
          <a:off x="1538463" y="2834988"/>
          <a:ext cx="1115258" cy="5774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81482" numCol="1" spcCol="1270" anchor="ctr" anchorCtr="0">
          <a:noAutofit/>
        </a:bodyPr>
        <a:lstStyle/>
        <a:p>
          <a:pPr lvl="0" algn="ctr" defTabSz="800100">
            <a:lnSpc>
              <a:spcPct val="90000"/>
            </a:lnSpc>
            <a:spcBef>
              <a:spcPct val="0"/>
            </a:spcBef>
            <a:spcAft>
              <a:spcPct val="35000"/>
            </a:spcAft>
          </a:pPr>
          <a:r>
            <a:rPr lang="en-US" sz="1800" kern="1200" dirty="0" smtClean="0"/>
            <a:t>Tobin Lilly</a:t>
          </a:r>
          <a:endParaRPr lang="en-US" sz="1800" kern="1200" dirty="0"/>
        </a:p>
      </dsp:txBody>
      <dsp:txXfrm>
        <a:off x="1538463" y="2834988"/>
        <a:ext cx="1115258" cy="577431"/>
      </dsp:txXfrm>
    </dsp:sp>
    <dsp:sp modelId="{047D075A-D531-4579-B325-3B670DA22070}">
      <dsp:nvSpPr>
        <dsp:cNvPr id="0" name=""/>
        <dsp:cNvSpPr/>
      </dsp:nvSpPr>
      <dsp:spPr>
        <a:xfrm>
          <a:off x="1761515" y="3284101"/>
          <a:ext cx="1003732" cy="192477"/>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 tIns="4445" rIns="17780" bIns="4445" numCol="1" spcCol="1270" anchor="ctr" anchorCtr="0">
          <a:noAutofit/>
        </a:bodyPr>
        <a:lstStyle/>
        <a:p>
          <a:pPr lvl="0" algn="r" defTabSz="311150">
            <a:lnSpc>
              <a:spcPct val="90000"/>
            </a:lnSpc>
            <a:spcBef>
              <a:spcPct val="0"/>
            </a:spcBef>
            <a:spcAft>
              <a:spcPct val="35000"/>
            </a:spcAft>
          </a:pPr>
          <a:r>
            <a:rPr lang="en-US" sz="700" b="1" kern="1200" dirty="0" smtClean="0"/>
            <a:t>Sr. GIS Analyst (ANC)</a:t>
          </a:r>
        </a:p>
      </dsp:txBody>
      <dsp:txXfrm>
        <a:off x="1761515" y="3284101"/>
        <a:ext cx="1003732" cy="192477"/>
      </dsp:txXfrm>
    </dsp:sp>
    <dsp:sp modelId="{450659DA-4458-4729-A8EB-B3B16D8DBFC2}">
      <dsp:nvSpPr>
        <dsp:cNvPr id="0" name=""/>
        <dsp:cNvSpPr/>
      </dsp:nvSpPr>
      <dsp:spPr>
        <a:xfrm>
          <a:off x="3034716" y="2834988"/>
          <a:ext cx="1115258" cy="5774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81482" numCol="1" spcCol="1270" anchor="ctr" anchorCtr="0">
          <a:noAutofit/>
        </a:bodyPr>
        <a:lstStyle/>
        <a:p>
          <a:pPr lvl="0" algn="ctr" defTabSz="800100">
            <a:lnSpc>
              <a:spcPct val="90000"/>
            </a:lnSpc>
            <a:spcBef>
              <a:spcPct val="0"/>
            </a:spcBef>
            <a:spcAft>
              <a:spcPct val="35000"/>
            </a:spcAft>
          </a:pPr>
          <a:r>
            <a:rPr lang="en-US" sz="1800" kern="1200" dirty="0" smtClean="0"/>
            <a:t>Sam Grosenick</a:t>
          </a:r>
          <a:endParaRPr lang="en-US" sz="1800" kern="1200" dirty="0"/>
        </a:p>
      </dsp:txBody>
      <dsp:txXfrm>
        <a:off x="3034716" y="2834988"/>
        <a:ext cx="1115258" cy="577431"/>
      </dsp:txXfrm>
    </dsp:sp>
    <dsp:sp modelId="{12FCA8CC-D982-41FB-B9F0-B77498ACD3C3}">
      <dsp:nvSpPr>
        <dsp:cNvPr id="0" name=""/>
        <dsp:cNvSpPr/>
      </dsp:nvSpPr>
      <dsp:spPr>
        <a:xfrm>
          <a:off x="3257767" y="3284101"/>
          <a:ext cx="1003732" cy="192477"/>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5080" rIns="20320" bIns="5080" numCol="1" spcCol="1270" anchor="ctr" anchorCtr="0">
          <a:noAutofit/>
        </a:bodyPr>
        <a:lstStyle/>
        <a:p>
          <a:pPr lvl="0" algn="r" defTabSz="355600">
            <a:lnSpc>
              <a:spcPct val="90000"/>
            </a:lnSpc>
            <a:spcBef>
              <a:spcPct val="0"/>
            </a:spcBef>
            <a:spcAft>
              <a:spcPct val="35000"/>
            </a:spcAft>
          </a:pPr>
          <a:r>
            <a:rPr lang="en-US" sz="800" b="1" kern="1200" dirty="0" smtClean="0"/>
            <a:t>GIS Analyst (ANC)</a:t>
          </a:r>
        </a:p>
      </dsp:txBody>
      <dsp:txXfrm>
        <a:off x="3257767" y="3284101"/>
        <a:ext cx="1003732" cy="192477"/>
      </dsp:txXfrm>
    </dsp:sp>
    <dsp:sp modelId="{EF8635D8-2315-40A9-8511-3B0F7477081B}">
      <dsp:nvSpPr>
        <dsp:cNvPr id="0" name=""/>
        <dsp:cNvSpPr/>
      </dsp:nvSpPr>
      <dsp:spPr>
        <a:xfrm>
          <a:off x="41228" y="1468892"/>
          <a:ext cx="1115258" cy="5774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81482" numCol="1" spcCol="1270" anchor="ctr" anchorCtr="0">
          <a:noAutofit/>
        </a:bodyPr>
        <a:lstStyle/>
        <a:p>
          <a:pPr lvl="0" algn="ctr" defTabSz="800100">
            <a:lnSpc>
              <a:spcPct val="90000"/>
            </a:lnSpc>
            <a:spcBef>
              <a:spcPct val="0"/>
            </a:spcBef>
            <a:spcAft>
              <a:spcPct val="35000"/>
            </a:spcAft>
          </a:pPr>
          <a:r>
            <a:rPr lang="en-US" sz="1800" kern="1200" dirty="0" smtClean="0"/>
            <a:t>Matt Cooper</a:t>
          </a:r>
          <a:endParaRPr lang="en-US" sz="1800" kern="1200" dirty="0"/>
        </a:p>
      </dsp:txBody>
      <dsp:txXfrm>
        <a:off x="41228" y="1468892"/>
        <a:ext cx="1115258" cy="577431"/>
      </dsp:txXfrm>
    </dsp:sp>
    <dsp:sp modelId="{9381D304-A269-4129-AD4E-216897D8E11D}">
      <dsp:nvSpPr>
        <dsp:cNvPr id="0" name=""/>
        <dsp:cNvSpPr/>
      </dsp:nvSpPr>
      <dsp:spPr>
        <a:xfrm>
          <a:off x="304726" y="1926054"/>
          <a:ext cx="1003732" cy="192477"/>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5080" rIns="20320" bIns="5080" numCol="1" spcCol="1270" anchor="ctr" anchorCtr="0">
          <a:noAutofit/>
        </a:bodyPr>
        <a:lstStyle/>
        <a:p>
          <a:pPr lvl="0" algn="r" defTabSz="355600">
            <a:lnSpc>
              <a:spcPct val="90000"/>
            </a:lnSpc>
            <a:spcBef>
              <a:spcPct val="0"/>
            </a:spcBef>
            <a:spcAft>
              <a:spcPct val="35000"/>
            </a:spcAft>
          </a:pPr>
          <a:r>
            <a:rPr lang="en-US" sz="800" b="1" kern="1200" dirty="0" smtClean="0"/>
            <a:t>Lead Developer (ABQ)</a:t>
          </a:r>
          <a:endParaRPr lang="en-US" sz="800" b="1" kern="1200" dirty="0"/>
        </a:p>
      </dsp:txBody>
      <dsp:txXfrm>
        <a:off x="304726" y="1926054"/>
        <a:ext cx="1003732" cy="192477"/>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AC1817-1D97-48C2-BBD2-47BA38205161}" type="datetimeFigureOut">
              <a:rPr lang="en-US" smtClean="0"/>
              <a:t>7/20/15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3C12E5-A1D5-4D43-86FF-AE06496FAAA4}" type="slidenum">
              <a:rPr lang="en-US" smtClean="0"/>
              <a:t>‹#›</a:t>
            </a:fld>
            <a:endParaRPr lang="en-US"/>
          </a:p>
        </p:txBody>
      </p:sp>
    </p:spTree>
    <p:extLst>
      <p:ext uri="{BB962C8B-B14F-4D97-AF65-F5344CB8AC3E}">
        <p14:creationId xmlns:p14="http://schemas.microsoft.com/office/powerpoint/2010/main" val="1192461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 and</a:t>
            </a:r>
            <a:r>
              <a:rPr lang="en-US" baseline="0" dirty="0" smtClean="0"/>
              <a:t> Thanks for having me – I’m Mike Davis from HDR</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8235782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after a mini-revolt by our field</a:t>
            </a:r>
            <a:r>
              <a:rPr lang="en-US" baseline="0" dirty="0" smtClean="0"/>
              <a:t> crews we sat down and took a hard look at how we supported mobile data collection.  We examined what our REAL requirements were and distilled the feedback from our users into a few key points.</a:t>
            </a:r>
          </a:p>
          <a:p>
            <a:endParaRPr lang="en-US" baseline="0" dirty="0" smtClean="0"/>
          </a:p>
          <a:p>
            <a:r>
              <a:rPr lang="en-US" baseline="0" dirty="0" smtClean="0"/>
              <a:t>When we finally looked around at our alternatives we came to a single conclusion.  We needed to transition data collection to a new platform.</a:t>
            </a:r>
            <a:endParaRPr lang="en-US" dirty="0"/>
          </a:p>
        </p:txBody>
      </p:sp>
      <p:sp>
        <p:nvSpPr>
          <p:cNvPr id="4" name="Slide Number Placeholder 3"/>
          <p:cNvSpPr>
            <a:spLocks noGrp="1"/>
          </p:cNvSpPr>
          <p:nvPr>
            <p:ph type="sldNum" sz="quarter" idx="10"/>
          </p:nvPr>
        </p:nvSpPr>
        <p:spPr/>
        <p:txBody>
          <a:bodyPr/>
          <a:lstStyle/>
          <a:p>
            <a:fld id="{693C12E5-A1D5-4D43-86FF-AE06496FAAA4}" type="slidenum">
              <a:rPr lang="en-US" smtClean="0"/>
              <a:t>11</a:t>
            </a:fld>
            <a:endParaRPr lang="en-US"/>
          </a:p>
        </p:txBody>
      </p:sp>
    </p:spTree>
    <p:extLst>
      <p:ext uri="{BB962C8B-B14F-4D97-AF65-F5344CB8AC3E}">
        <p14:creationId xmlns:p14="http://schemas.microsoft.com/office/powerpoint/2010/main" val="10639580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a:t>
            </a:r>
            <a:r>
              <a:rPr lang="en-US" baseline="0" dirty="0" smtClean="0"/>
              <a:t> turned out that iOS (iPads specifically) best met our requirements.  It is a modern mobile platform, with the features and capabilities our users were demanding.</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8235782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a:t>
            </a:r>
            <a:r>
              <a:rPr lang="en-US" baseline="0" dirty="0" smtClean="0"/>
              <a:t>addition they were specifically being requested by our clients</a:t>
            </a:r>
            <a:r>
              <a:rPr lang="en-US" baseline="0" dirty="0" smtClean="0"/>
              <a:t>.</a:t>
            </a:r>
          </a:p>
          <a:p>
            <a:endParaRPr lang="en-US" baseline="0" dirty="0" smtClean="0"/>
          </a:p>
          <a:p>
            <a:r>
              <a:rPr lang="en-US" baseline="0" dirty="0" smtClean="0"/>
              <a:t>While we considered other mobile platforms (Android specifically) we ran into specific roadblocks that would limit our capabilities.  iOS provided the best balance of capabilities, support, and ease-of-use.</a:t>
            </a:r>
            <a:endParaRPr lang="en-US" dirty="0"/>
          </a:p>
        </p:txBody>
      </p:sp>
      <p:sp>
        <p:nvSpPr>
          <p:cNvPr id="4" name="Slide Number Placeholder 3"/>
          <p:cNvSpPr>
            <a:spLocks noGrp="1"/>
          </p:cNvSpPr>
          <p:nvPr>
            <p:ph type="sldNum" sz="quarter" idx="10"/>
          </p:nvPr>
        </p:nvSpPr>
        <p:spPr/>
        <p:txBody>
          <a:bodyPr/>
          <a:lstStyle/>
          <a:p>
            <a:fld id="{693C12E5-A1D5-4D43-86FF-AE06496FAAA4}" type="slidenum">
              <a:rPr lang="en-US" smtClean="0"/>
              <a:t>13</a:t>
            </a:fld>
            <a:endParaRPr lang="en-US"/>
          </a:p>
        </p:txBody>
      </p:sp>
    </p:spTree>
    <p:extLst>
      <p:ext uri="{BB962C8B-B14F-4D97-AF65-F5344CB8AC3E}">
        <p14:creationId xmlns:p14="http://schemas.microsoft.com/office/powerpoint/2010/main" val="1869470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3 years,</a:t>
            </a:r>
            <a:r>
              <a:rPr lang="en-US" baseline="0" dirty="0" smtClean="0"/>
              <a:t> and 30+ apps after that decision we’ve come up with a system that we think is meeting the need.</a:t>
            </a:r>
            <a:endParaRPr lang="en-US" dirty="0"/>
          </a:p>
        </p:txBody>
      </p:sp>
      <p:sp>
        <p:nvSpPr>
          <p:cNvPr id="4" name="Slide Number Placeholder 3"/>
          <p:cNvSpPr>
            <a:spLocks noGrp="1"/>
          </p:cNvSpPr>
          <p:nvPr>
            <p:ph type="sldNum" sz="quarter" idx="10"/>
          </p:nvPr>
        </p:nvSpPr>
        <p:spPr/>
        <p:txBody>
          <a:bodyPr/>
          <a:lstStyle/>
          <a:p>
            <a:fld id="{693C12E5-A1D5-4D43-86FF-AE06496FAAA4}" type="slidenum">
              <a:rPr lang="en-US" smtClean="0"/>
              <a:t>14</a:t>
            </a:fld>
            <a:endParaRPr lang="en-US"/>
          </a:p>
        </p:txBody>
      </p:sp>
    </p:spTree>
    <p:extLst>
      <p:ext uri="{BB962C8B-B14F-4D97-AF65-F5344CB8AC3E}">
        <p14:creationId xmlns:p14="http://schemas.microsoft.com/office/powerpoint/2010/main" val="1553249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came up with a common framework based on our needs that would break us free of the constraints of our old data collection methods.</a:t>
            </a:r>
          </a:p>
          <a:p>
            <a:endParaRPr lang="en-US" baseline="0" dirty="0" smtClean="0"/>
          </a:p>
          <a:p>
            <a:r>
              <a:rPr lang="en-US" baseline="0" dirty="0" smtClean="0"/>
              <a:t>This system was based on 3 components.</a:t>
            </a:r>
            <a:endParaRPr lang="en-US" dirty="0" smtClean="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38235782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core of everything </a:t>
            </a:r>
            <a:r>
              <a:rPr lang="en-US" dirty="0" smtClean="0"/>
              <a:t>needed to be a </a:t>
            </a:r>
            <a:r>
              <a:rPr lang="en-US" dirty="0" smtClean="0"/>
              <a:t>spatial database.  </a:t>
            </a:r>
            <a:r>
              <a:rPr lang="en-US" dirty="0" smtClean="0"/>
              <a:t>An </a:t>
            </a:r>
            <a:r>
              <a:rPr lang="en-US" baseline="0" dirty="0" smtClean="0"/>
              <a:t>enterprise database would allow </a:t>
            </a:r>
            <a:r>
              <a:rPr lang="en-US" baseline="0" dirty="0" smtClean="0"/>
              <a:t>everything </a:t>
            </a:r>
            <a:r>
              <a:rPr lang="en-US" baseline="0" dirty="0" smtClean="0"/>
              <a:t>to be managed </a:t>
            </a:r>
            <a:r>
              <a:rPr lang="en-US" baseline="0" dirty="0" smtClean="0"/>
              <a:t>and backed up in a way that keeps things nice and secure. We </a:t>
            </a:r>
            <a:r>
              <a:rPr lang="en-US" baseline="0" dirty="0" smtClean="0"/>
              <a:t>could control </a:t>
            </a:r>
            <a:r>
              <a:rPr lang="en-US" baseline="0" dirty="0" smtClean="0"/>
              <a:t>access, and we </a:t>
            </a:r>
            <a:r>
              <a:rPr lang="en-US" baseline="0" dirty="0" smtClean="0"/>
              <a:t>could enforce </a:t>
            </a:r>
            <a:r>
              <a:rPr lang="en-US" baseline="0" dirty="0" smtClean="0"/>
              <a:t>data management practices.  </a:t>
            </a:r>
            <a:endParaRPr lang="en-US" dirty="0"/>
          </a:p>
        </p:txBody>
      </p:sp>
      <p:sp>
        <p:nvSpPr>
          <p:cNvPr id="4" name="Slide Number Placeholder 3"/>
          <p:cNvSpPr>
            <a:spLocks noGrp="1"/>
          </p:cNvSpPr>
          <p:nvPr>
            <p:ph type="sldNum" sz="quarter" idx="10"/>
          </p:nvPr>
        </p:nvSpPr>
        <p:spPr/>
        <p:txBody>
          <a:bodyPr/>
          <a:lstStyle/>
          <a:p>
            <a:fld id="{693C12E5-A1D5-4D43-86FF-AE06496FAAA4}" type="slidenum">
              <a:rPr lang="en-US" smtClean="0"/>
              <a:t>16</a:t>
            </a:fld>
            <a:endParaRPr lang="en-US"/>
          </a:p>
        </p:txBody>
      </p:sp>
    </p:spTree>
    <p:extLst>
      <p:ext uri="{BB962C8B-B14F-4D97-AF65-F5344CB8AC3E}">
        <p14:creationId xmlns:p14="http://schemas.microsoft.com/office/powerpoint/2010/main" val="35237673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web </a:t>
            </a:r>
            <a:r>
              <a:rPr lang="en-US" dirty="0" smtClean="0"/>
              <a:t>portal </a:t>
            </a:r>
            <a:r>
              <a:rPr lang="en-US" dirty="0" smtClean="0"/>
              <a:t>provides a </a:t>
            </a:r>
            <a:r>
              <a:rPr lang="en-US" dirty="0" smtClean="0"/>
              <a:t>way for project staff</a:t>
            </a:r>
            <a:r>
              <a:rPr lang="en-US" baseline="0" dirty="0" smtClean="0"/>
              <a:t> and stakeholders to have instant access to collected information.  Using the web site we can enforce and track QC workflows including tracking who edits data, and who </a:t>
            </a:r>
            <a:r>
              <a:rPr lang="en-US" baseline="0" dirty="0" smtClean="0"/>
              <a:t>signs off on it.</a:t>
            </a:r>
            <a:endParaRPr lang="en-US" baseline="0" dirty="0" smtClean="0"/>
          </a:p>
        </p:txBody>
      </p:sp>
      <p:sp>
        <p:nvSpPr>
          <p:cNvPr id="4" name="Slide Number Placeholder 3"/>
          <p:cNvSpPr>
            <a:spLocks noGrp="1"/>
          </p:cNvSpPr>
          <p:nvPr>
            <p:ph type="sldNum" sz="quarter" idx="10"/>
          </p:nvPr>
        </p:nvSpPr>
        <p:spPr/>
        <p:txBody>
          <a:bodyPr/>
          <a:lstStyle/>
          <a:p>
            <a:fld id="{693C12E5-A1D5-4D43-86FF-AE06496FAAA4}" type="slidenum">
              <a:rPr lang="en-US" smtClean="0"/>
              <a:t>17</a:t>
            </a:fld>
            <a:endParaRPr lang="en-US"/>
          </a:p>
        </p:txBody>
      </p:sp>
    </p:spTree>
    <p:extLst>
      <p:ext uri="{BB962C8B-B14F-4D97-AF65-F5344CB8AC3E}">
        <p14:creationId xmlns:p14="http://schemas.microsoft.com/office/powerpoint/2010/main" val="8936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a:t>
            </a:r>
            <a:r>
              <a:rPr lang="en-US" baseline="0" dirty="0" smtClean="0"/>
              <a:t> of course, we </a:t>
            </a:r>
            <a:r>
              <a:rPr lang="en-US" baseline="0" dirty="0" smtClean="0"/>
              <a:t>need a </a:t>
            </a:r>
            <a:r>
              <a:rPr lang="en-US" baseline="0" dirty="0" smtClean="0"/>
              <a:t>data collector.  The </a:t>
            </a:r>
            <a:r>
              <a:rPr lang="en-US" baseline="0" dirty="0" smtClean="0"/>
              <a:t>mobile device would provide the platform for data collection and transmission to the server.</a:t>
            </a:r>
          </a:p>
          <a:p>
            <a:endParaRPr lang="en-US" baseline="0" dirty="0" smtClean="0"/>
          </a:p>
          <a:p>
            <a:r>
              <a:rPr lang="en-US" baseline="0" dirty="0" smtClean="0"/>
              <a:t>This is the piece I’ll focus on for the rest of the talk</a:t>
            </a:r>
            <a:endParaRPr lang="en-US" dirty="0"/>
          </a:p>
        </p:txBody>
      </p:sp>
      <p:sp>
        <p:nvSpPr>
          <p:cNvPr id="4" name="Slide Number Placeholder 3"/>
          <p:cNvSpPr>
            <a:spLocks noGrp="1"/>
          </p:cNvSpPr>
          <p:nvPr>
            <p:ph type="sldNum" sz="quarter" idx="10"/>
          </p:nvPr>
        </p:nvSpPr>
        <p:spPr/>
        <p:txBody>
          <a:bodyPr/>
          <a:lstStyle/>
          <a:p>
            <a:fld id="{693C12E5-A1D5-4D43-86FF-AE06496FAAA4}" type="slidenum">
              <a:rPr lang="en-US" smtClean="0"/>
              <a:t>18</a:t>
            </a:fld>
            <a:endParaRPr lang="en-US"/>
          </a:p>
        </p:txBody>
      </p:sp>
    </p:spTree>
    <p:extLst>
      <p:ext uri="{BB962C8B-B14F-4D97-AF65-F5344CB8AC3E}">
        <p14:creationId xmlns:p14="http://schemas.microsoft.com/office/powerpoint/2010/main" val="1982275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stared examining what we really needed in our mobile collection apps – the essential components that make us productive in the field, and make our workflows efficient throughout the entire process of collection/QC/Delivery.</a:t>
            </a:r>
          </a:p>
          <a:p>
            <a:endParaRPr lang="en-US" baseline="0" dirty="0" smtClean="0"/>
          </a:p>
        </p:txBody>
      </p:sp>
      <p:sp>
        <p:nvSpPr>
          <p:cNvPr id="4" name="Slide Number Placeholder 3"/>
          <p:cNvSpPr>
            <a:spLocks noGrp="1"/>
          </p:cNvSpPr>
          <p:nvPr>
            <p:ph type="sldNum" sz="quarter" idx="10"/>
          </p:nvPr>
        </p:nvSpPr>
        <p:spPr/>
        <p:txBody>
          <a:bodyPr/>
          <a:lstStyle/>
          <a:p>
            <a:fld id="{BB8BEEC1-0781-D344-996A-D9CF7F8B9EB8}" type="slidenum">
              <a:rPr lang="en-US">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5304855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Number 1 – location. </a:t>
            </a:r>
            <a:r>
              <a:rPr lang="en-US" baseline="0" dirty="0" smtClean="0"/>
              <a:t> The vast majority of our field projects require collecting spatial data, or locating features and updating previously collected data. </a:t>
            </a:r>
          </a:p>
          <a:p>
            <a:endParaRPr lang="en-US" baseline="0" dirty="0" smtClean="0"/>
          </a:p>
          <a:p>
            <a:r>
              <a:rPr lang="en-US" baseline="0" dirty="0" smtClean="0"/>
              <a:t>The iPad gave us the options we needed to meet project requirements.  We could use the iPad itself, with an internal GPS, and get spatial data roughly equivalent to a Garmin handheld.</a:t>
            </a:r>
          </a:p>
          <a:p>
            <a:endParaRPr lang="en-US" baseline="0" dirty="0" smtClean="0"/>
          </a:p>
          <a:p>
            <a:r>
              <a:rPr lang="en-US" baseline="0" dirty="0" smtClean="0"/>
              <a:t>If needed – we could include a high-accuracy GPS in the mix.  These devices connect via Bluetooth and provide real-time sub-meter position information to the iPad and all apps running on it.  Our custom apps have the capability to record data quality information from these devices, including handy bits like the PDOP and the RMS error for collected features.</a:t>
            </a:r>
          </a:p>
          <a:p>
            <a:endParaRPr lang="en-US" baseline="0" dirty="0" smtClean="0"/>
          </a:p>
          <a:p>
            <a:r>
              <a:rPr lang="en-US" baseline="0" dirty="0" smtClean="0"/>
              <a:t>This is an area that is quickly evolving.  Devices are available with various correction services that can get you real time data down to 2-3cm accuracy.</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305337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Today I’m here</a:t>
            </a:r>
            <a:r>
              <a:rPr lang="en-US" baseline="0" dirty="0" smtClean="0"/>
              <a:t> to talk a bit about or experience using </a:t>
            </a:r>
            <a:r>
              <a:rPr lang="en-US" baseline="0" dirty="0" err="1" smtClean="0"/>
              <a:t>iOS</a:t>
            </a:r>
            <a:r>
              <a:rPr lang="en-US" baseline="0" dirty="0" smtClean="0"/>
              <a:t> devices in the field.</a:t>
            </a:r>
          </a:p>
          <a:p>
            <a:pPr marL="171450" indent="-171450">
              <a:buFontTx/>
              <a:buChar char="-"/>
            </a:pPr>
            <a:endParaRPr lang="en-US" baseline="0" dirty="0" smtClean="0"/>
          </a:p>
          <a:p>
            <a:pPr marL="171450" indent="-171450">
              <a:buFontTx/>
              <a:buChar char="-"/>
            </a:pPr>
            <a:r>
              <a:rPr lang="en-US" baseline="0" dirty="0" smtClean="0"/>
              <a:t>We’ve been doing this a while now and we think we’ve found a system that works well, to both collect better data, and keep our field crews happy.</a:t>
            </a:r>
          </a:p>
          <a:p>
            <a:pPr marL="171450" indent="-171450">
              <a:buFontTx/>
              <a:buChar char="-"/>
            </a:pPr>
            <a:endParaRPr lang="en-US" baseline="0" dirty="0" smtClean="0"/>
          </a:p>
          <a:p>
            <a:pPr marL="171450" indent="-171450">
              <a:buFontTx/>
              <a:buChar char="-"/>
            </a:pPr>
            <a:r>
              <a:rPr lang="en-US" baseline="0" dirty="0" smtClean="0"/>
              <a:t>Here’s what I’ll be covering in the next 20 minutes, I’ll try to leave some room for questions, but feel free to </a:t>
            </a:r>
            <a:r>
              <a:rPr lang="en-US" baseline="0" dirty="0" smtClean="0"/>
              <a:t>ask questions as </a:t>
            </a:r>
            <a:r>
              <a:rPr lang="en-US" baseline="0" dirty="0" smtClean="0"/>
              <a:t>we go.</a:t>
            </a:r>
            <a:endParaRPr lang="en-US" dirty="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7771165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Mobile</a:t>
            </a:r>
            <a:r>
              <a:rPr lang="en-US" baseline="0" dirty="0" smtClean="0"/>
              <a:t> data services and the </a:t>
            </a:r>
            <a:r>
              <a:rPr lang="en-US" dirty="0" smtClean="0"/>
              <a:t>web </a:t>
            </a:r>
            <a:r>
              <a:rPr lang="en-US" dirty="0" err="1" smtClean="0"/>
              <a:t>arent</a:t>
            </a:r>
            <a:r>
              <a:rPr lang="en-US" baseline="0" dirty="0" smtClean="0"/>
              <a:t> everywhere, and this is especially true in Alaska</a:t>
            </a:r>
            <a:endParaRPr lang="en-US" dirty="0" smtClean="0"/>
          </a:p>
          <a:p>
            <a:endParaRPr lang="en-US" dirty="0" smtClean="0"/>
          </a:p>
          <a:p>
            <a:r>
              <a:rPr lang="en-US" dirty="0" smtClean="0"/>
              <a:t>Our apps had to work offline</a:t>
            </a:r>
            <a:r>
              <a:rPr lang="en-US" baseline="0" dirty="0" smtClean="0"/>
              <a:t>. </a:t>
            </a:r>
            <a:r>
              <a:rPr lang="en-US" baseline="0" dirty="0" smtClean="0"/>
              <a:t>especially in the places where we do lots of our work.  So we need a platform that would have full functionality without any network connection… possibly for an extended period of time.</a:t>
            </a:r>
            <a:endParaRPr lang="en-US" dirty="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9137905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larger screen was a f</a:t>
            </a:r>
            <a:r>
              <a:rPr lang="en-US" dirty="0" smtClean="0"/>
              <a:t>requent</a:t>
            </a:r>
            <a:r>
              <a:rPr lang="en-US" baseline="0" dirty="0" smtClean="0"/>
              <a:t> request from our users</a:t>
            </a:r>
            <a:endParaRPr lang="en-US" baseline="0" dirty="0" smtClean="0"/>
          </a:p>
          <a:p>
            <a:r>
              <a:rPr lang="en-US" baseline="0" dirty="0" smtClean="0"/>
              <a:t>More complex forms require larger screens</a:t>
            </a:r>
          </a:p>
          <a:p>
            <a:r>
              <a:rPr lang="en-US" baseline="0" dirty="0" smtClean="0"/>
              <a:t>3.5” screen not efficient</a:t>
            </a:r>
            <a:endParaRPr lang="en-US" dirty="0" smtClean="0"/>
          </a:p>
          <a:p>
            <a:endParaRPr lang="en-US" dirty="0" smtClean="0"/>
          </a:p>
          <a:p>
            <a:r>
              <a:rPr lang="en-US" dirty="0" smtClean="0"/>
              <a:t>The biggest</a:t>
            </a:r>
            <a:r>
              <a:rPr lang="en-US" baseline="0" dirty="0" smtClean="0"/>
              <a:t> user request when talking about collection devices is a bigger screen.  A 3.5” screen and stylus is very difficult to use in field conditions, and our user collection requirements were pushing the user interface to it’s limit.  </a:t>
            </a:r>
          </a:p>
          <a:p>
            <a:endParaRPr lang="en-US" baseline="0" dirty="0" smtClean="0"/>
          </a:p>
          <a:p>
            <a:r>
              <a:rPr lang="en-US" baseline="0" dirty="0" smtClean="0"/>
              <a:t>You can only have so many tabs of attributes before the whole thing starts to break down</a:t>
            </a:r>
            <a:r>
              <a:rPr lang="en-US" baseline="0" dirty="0" smtClean="0"/>
              <a:t>.</a:t>
            </a:r>
          </a:p>
          <a:p>
            <a:endParaRPr lang="en-US" baseline="0" dirty="0" smtClean="0"/>
          </a:p>
          <a:p>
            <a:r>
              <a:rPr lang="en-US" baseline="0" dirty="0" smtClean="0"/>
              <a:t>Of course we’ve now hit the opposite limit – and field users are asking for something slightly smaller that’s easier to stash in a field vest… thank goodness for the iPad Mini!</a:t>
            </a:r>
            <a:endParaRPr lang="en-US" dirty="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030039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a:t>
            </a:r>
            <a:r>
              <a:rPr lang="en-US" baseline="0" dirty="0" smtClean="0"/>
              <a:t> of our projects required the ability to </a:t>
            </a:r>
            <a:r>
              <a:rPr lang="en-US" dirty="0" smtClean="0"/>
              <a:t>View </a:t>
            </a:r>
            <a:r>
              <a:rPr lang="en-US" dirty="0" smtClean="0"/>
              <a:t>and Collect photo, video, documents</a:t>
            </a:r>
          </a:p>
          <a:p>
            <a:r>
              <a:rPr lang="en-US" dirty="0" smtClean="0"/>
              <a:t>Old devices didn’t have high quality </a:t>
            </a:r>
            <a:r>
              <a:rPr lang="en-US" dirty="0" smtClean="0"/>
              <a:t>camera</a:t>
            </a:r>
            <a:r>
              <a:rPr lang="en-US" baseline="0" dirty="0" smtClean="0"/>
              <a:t> so we u</a:t>
            </a:r>
            <a:r>
              <a:rPr lang="en-US" dirty="0" smtClean="0"/>
              <a:t>sually brought along a 2</a:t>
            </a:r>
            <a:r>
              <a:rPr lang="en-US" baseline="30000" dirty="0" smtClean="0"/>
              <a:t>nd</a:t>
            </a:r>
            <a:r>
              <a:rPr lang="en-US" dirty="0" smtClean="0"/>
              <a:t> </a:t>
            </a:r>
            <a:r>
              <a:rPr lang="en-US" dirty="0" smtClean="0"/>
              <a:t>camera to take photos and required additional steps to </a:t>
            </a:r>
            <a:r>
              <a:rPr lang="en-US" dirty="0" smtClean="0"/>
              <a:t>link those photos up to the collected data.</a:t>
            </a:r>
            <a:endParaRPr lang="en-US" dirty="0" smtClean="0"/>
          </a:p>
          <a:p>
            <a:endParaRPr lang="en-US" baseline="0" dirty="0" smtClean="0"/>
          </a:p>
          <a:p>
            <a:r>
              <a:rPr lang="en-US" baseline="0" dirty="0" smtClean="0"/>
              <a:t>Modern mobile devices have placed a huge emphasis on putting quality cameras in consumer devices.  Some of the most popular cameras in the world are really phones.  (iPhone </a:t>
            </a:r>
            <a:r>
              <a:rPr lang="en-US" baseline="0" dirty="0" smtClean="0"/>
              <a:t>6 </a:t>
            </a:r>
            <a:r>
              <a:rPr lang="en-US" baseline="0" dirty="0" smtClean="0"/>
              <a:t>is the most common camera </a:t>
            </a:r>
            <a:r>
              <a:rPr lang="en-US" baseline="0" dirty="0" smtClean="0"/>
              <a:t>on </a:t>
            </a:r>
            <a:r>
              <a:rPr lang="en-US" baseline="0" dirty="0" err="1" smtClean="0"/>
              <a:t>Flikr</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1031052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Connect </a:t>
            </a:r>
            <a:r>
              <a:rPr lang="en-US" dirty="0" smtClean="0"/>
              <a:t>to other</a:t>
            </a:r>
            <a:r>
              <a:rPr lang="en-US" baseline="0" dirty="0" smtClean="0"/>
              <a:t> devices easily (GPS, Theodolite, </a:t>
            </a:r>
            <a:r>
              <a:rPr lang="en-US" baseline="0" dirty="0" err="1" smtClean="0"/>
              <a:t>Retroreflectometer</a:t>
            </a:r>
            <a:r>
              <a:rPr lang="en-US" baseline="0" dirty="0" smtClean="0"/>
              <a:t>, other scientific instruments)</a:t>
            </a:r>
          </a:p>
          <a:p>
            <a:r>
              <a:rPr lang="en-US" baseline="0" dirty="0" smtClean="0"/>
              <a:t>No crazy pairing </a:t>
            </a:r>
            <a:r>
              <a:rPr lang="en-US" baseline="0" dirty="0" err="1" smtClean="0"/>
              <a:t>config</a:t>
            </a:r>
            <a:endParaRPr lang="en-US" baseline="0" dirty="0" smtClean="0"/>
          </a:p>
          <a:p>
            <a:r>
              <a:rPr lang="en-US" baseline="0" dirty="0" smtClean="0"/>
              <a:t>Allows us to build up a robust device as needed.</a:t>
            </a:r>
          </a:p>
          <a:p>
            <a:endParaRPr lang="en-US" dirty="0" smtClean="0"/>
          </a:p>
          <a:p>
            <a:endParaRPr lang="en-US" dirty="0" smtClean="0"/>
          </a:p>
          <a:p>
            <a:r>
              <a:rPr lang="en-US" dirty="0" smtClean="0"/>
              <a:t>The ability to connect</a:t>
            </a:r>
            <a:r>
              <a:rPr lang="en-US" baseline="0" dirty="0" smtClean="0"/>
              <a:t> to external equipment and pull down data is becoming increasingly important to much of the field work we do.  Making direct machine – to – machine connections eliminates a source for transcription error, and generally makes field personnel more efficient and happy!</a:t>
            </a:r>
          </a:p>
          <a:p>
            <a:endParaRPr lang="en-US" baseline="0" dirty="0" smtClean="0"/>
          </a:p>
          <a:p>
            <a:r>
              <a:rPr lang="en-US" baseline="0" dirty="0" smtClean="0"/>
              <a:t>Some of the more frequently requested options include the ability to connect to:</a:t>
            </a:r>
          </a:p>
          <a:p>
            <a:pPr marL="171450" indent="-171450">
              <a:buFontTx/>
              <a:buChar char="-"/>
            </a:pPr>
            <a:r>
              <a:rPr lang="en-US" baseline="0" dirty="0" smtClean="0"/>
              <a:t>High-precision GPS</a:t>
            </a:r>
          </a:p>
          <a:p>
            <a:pPr marL="171450" indent="-171450">
              <a:buFontTx/>
              <a:buChar char="-"/>
            </a:pPr>
            <a:r>
              <a:rPr lang="en-US" baseline="0" dirty="0" smtClean="0"/>
              <a:t>Theodolite</a:t>
            </a:r>
          </a:p>
          <a:p>
            <a:pPr marL="171450" indent="-171450">
              <a:buFontTx/>
              <a:buChar char="-"/>
            </a:pPr>
            <a:r>
              <a:rPr lang="en-US" baseline="0" dirty="0" smtClean="0"/>
              <a:t>Bar Code Reader</a:t>
            </a:r>
          </a:p>
          <a:p>
            <a:pPr marL="171450" indent="-171450">
              <a:buFontTx/>
              <a:buChar char="-"/>
            </a:pPr>
            <a:r>
              <a:rPr lang="en-US" baseline="0" dirty="0" smtClean="0"/>
              <a:t>Air Quality Monitor</a:t>
            </a:r>
          </a:p>
          <a:p>
            <a:pPr marL="171450" indent="-171450">
              <a:buFontTx/>
              <a:buChar char="-"/>
            </a:pPr>
            <a:r>
              <a:rPr lang="en-US" baseline="0" dirty="0" smtClean="0"/>
              <a:t>Retro-</a:t>
            </a:r>
            <a:r>
              <a:rPr lang="en-US" baseline="0" dirty="0" err="1" smtClean="0"/>
              <a:t>Reflectometer</a:t>
            </a:r>
            <a:endParaRPr lang="en-US" dirty="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1575227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MATT</a:t>
            </a:r>
          </a:p>
          <a:p>
            <a:endParaRPr lang="en-US" dirty="0" smtClean="0"/>
          </a:p>
          <a:p>
            <a:r>
              <a:rPr lang="en-US" dirty="0" smtClean="0"/>
              <a:t>Google</a:t>
            </a:r>
            <a:r>
              <a:rPr lang="en-US" baseline="0" dirty="0" smtClean="0"/>
              <a:t> maps changed everything. </a:t>
            </a:r>
          </a:p>
          <a:p>
            <a:r>
              <a:rPr lang="en-US" baseline="0" dirty="0" smtClean="0"/>
              <a:t>Users </a:t>
            </a:r>
            <a:r>
              <a:rPr lang="en-US" baseline="0" dirty="0" smtClean="0"/>
              <a:t>now expect </a:t>
            </a:r>
            <a:r>
              <a:rPr lang="en-US" baseline="0" dirty="0" err="1" smtClean="0"/>
              <a:t>basemaps</a:t>
            </a:r>
            <a:r>
              <a:rPr lang="en-US" baseline="0" dirty="0" smtClean="0"/>
              <a:t> to load quickly, pan smoothly and be available everywhere.  </a:t>
            </a:r>
          </a:p>
          <a:p>
            <a:r>
              <a:rPr lang="en-US" baseline="0" dirty="0" smtClean="0"/>
              <a:t>Older devices running </a:t>
            </a:r>
            <a:r>
              <a:rPr lang="en-US" baseline="0" dirty="0" err="1" smtClean="0"/>
              <a:t>ArcPad</a:t>
            </a:r>
            <a:r>
              <a:rPr lang="en-US" baseline="0" dirty="0" smtClean="0"/>
              <a:t> had difficulty (if not outright failure) displaying large high resolution imagery and certainly couldn’t load the entire statewide TOPO library. </a:t>
            </a:r>
          </a:p>
          <a:p>
            <a:r>
              <a:rPr lang="en-US" baseline="0" dirty="0" smtClean="0"/>
              <a:t>A new mobile collection platform needed to be capable of storing multiple high-resolution </a:t>
            </a:r>
            <a:r>
              <a:rPr lang="en-US" baseline="0" dirty="0" err="1" smtClean="0"/>
              <a:t>basemaps</a:t>
            </a:r>
            <a:r>
              <a:rPr lang="en-US" baseline="0" dirty="0" smtClean="0"/>
              <a:t> and maintain performance.</a:t>
            </a:r>
            <a:endParaRPr lang="en-US" dirty="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274402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Eliminate </a:t>
            </a:r>
            <a:r>
              <a:rPr lang="en-US" sz="1200" baseline="0" dirty="0" smtClean="0"/>
              <a:t>manual steps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Simplify logistics for large deployments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Want simple App updates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Want simple data sync to keep all apps updated with current info</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Getting field data back into the office and imported to your database, ready to use, has generally been a cumbersome process with the old </a:t>
            </a:r>
            <a:r>
              <a:rPr lang="en-US" sz="1200" baseline="0" dirty="0" err="1" smtClean="0"/>
              <a:t>arcpad</a:t>
            </a:r>
            <a:r>
              <a:rPr lang="en-US" sz="1200" baseline="0" dirty="0" smtClean="0"/>
              <a:t> workflow. Thankfully, t</a:t>
            </a:r>
            <a:r>
              <a:rPr lang="en-US" sz="1200" dirty="0" smtClean="0"/>
              <a:t>echnology</a:t>
            </a:r>
            <a:r>
              <a:rPr lang="en-US" sz="1200" baseline="0" dirty="0" smtClean="0"/>
              <a:t> has improved since the early days of </a:t>
            </a:r>
            <a:r>
              <a:rPr lang="en-US" sz="1200" baseline="0" dirty="0" err="1" smtClean="0"/>
              <a:t>ArcPad’s</a:t>
            </a:r>
            <a:r>
              <a:rPr lang="en-US" sz="1200" baseline="0" dirty="0" smtClean="0"/>
              <a:t> Check-in and Check-out model and we can expect wireless data sync to automate the entire process behind the scenes for us without physically being in the office.  </a:t>
            </a:r>
          </a:p>
          <a:p>
            <a:pPr marL="0" indent="0">
              <a:buNone/>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7808337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QC workflows were </a:t>
            </a:r>
            <a:r>
              <a:rPr lang="en-US" dirty="0" smtClean="0"/>
              <a:t>all too often an afterthought – and </a:t>
            </a:r>
            <a:r>
              <a:rPr lang="en-US" baseline="0" dirty="0" smtClean="0"/>
              <a:t>disconnected from the collection process.  Our goal is to integrate this important step into the main collection workflow, and reinforce the importance of performing QC at all levels</a:t>
            </a:r>
            <a:r>
              <a:rPr lang="en-US" baseline="0" dirty="0" smtClean="0"/>
              <a:t>.</a:t>
            </a:r>
            <a:endParaRPr lang="en-US" baseline="0" dirty="0" smtClean="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4137246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Automated</a:t>
            </a:r>
            <a:r>
              <a:rPr lang="en-US" baseline="0" dirty="0" smtClean="0"/>
              <a:t> reports formatted to match </a:t>
            </a:r>
            <a:r>
              <a:rPr lang="en-US" baseline="0" dirty="0" smtClean="0"/>
              <a:t>data forms for various regulatory purposes.  </a:t>
            </a:r>
            <a:r>
              <a:rPr lang="en-US" baseline="0" dirty="0" smtClean="0"/>
              <a:t>Database also allows analysis and visualization of all data.</a:t>
            </a:r>
          </a:p>
          <a:p>
            <a:endParaRPr lang="en-US" baseline="0" dirty="0" smtClean="0"/>
          </a:p>
          <a:p>
            <a:r>
              <a:rPr lang="en-US" baseline="0" dirty="0" smtClean="0"/>
              <a:t>Reports and spatial data can be automatically updated in real-time as new data is collected.</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4137246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I’ve brought a few examples</a:t>
            </a:r>
            <a:r>
              <a:rPr lang="en-US" baseline="0" dirty="0" smtClean="0"/>
              <a:t> that might be relevant to the audience here</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8235782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r>
              <a:rPr lang="en-US" dirty="0" smtClean="0"/>
              <a:t>First</a:t>
            </a:r>
            <a:r>
              <a:rPr lang="en-US" baseline="0" dirty="0" smtClean="0"/>
              <a:t> is a project we did just this spring for DOT.  Marine mammal observation along the Seward Highway.  </a:t>
            </a:r>
            <a:endParaRPr lang="en-US" dirty="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413724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Quick</a:t>
            </a:r>
            <a:r>
              <a:rPr lang="en-US" baseline="0" dirty="0" smtClean="0"/>
              <a:t> introduction to the GIS team here at HDR</a:t>
            </a:r>
            <a:endParaRPr lang="en-US" dirty="0" smtClean="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8235782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r>
              <a:rPr lang="en-US" dirty="0" smtClean="0"/>
              <a:t>We</a:t>
            </a:r>
            <a:r>
              <a:rPr lang="en-US" baseline="0" dirty="0" smtClean="0"/>
              <a:t> also recently launched an app and web site for the Southern Ohio Veterans Memorial Highway.  HDR is the independent quality firm on this bypass project and the app allows field inspectors to document issues in a spatial report that is transmitted to a central database.  Stakeholders can view reports via a web site, and track progress over the 2 year construction period.</a:t>
            </a:r>
            <a:endParaRPr lang="en-US" dirty="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4137246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4137246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a:t>
            </a:r>
            <a:r>
              <a:rPr lang="en-US" baseline="0" dirty="0" smtClean="0"/>
              <a:t> history of wetland apps at HDR.  Paper, </a:t>
            </a:r>
            <a:r>
              <a:rPr lang="en-US" baseline="0" dirty="0" err="1" smtClean="0"/>
              <a:t>ArcPad</a:t>
            </a:r>
            <a:r>
              <a:rPr lang="en-US" baseline="0" dirty="0" smtClean="0"/>
              <a:t>, </a:t>
            </a:r>
            <a:r>
              <a:rPr lang="en-US" baseline="0" dirty="0" err="1" smtClean="0"/>
              <a:t>ipad</a:t>
            </a:r>
            <a:r>
              <a:rPr lang="en-US" baseline="0" dirty="0" smtClean="0"/>
              <a:t> and beyond</a:t>
            </a:r>
          </a:p>
          <a:p>
            <a:endParaRPr lang="en-US" baseline="0" dirty="0" smtClean="0"/>
          </a:p>
          <a:p>
            <a:r>
              <a:rPr lang="en-US" baseline="0" dirty="0" smtClean="0"/>
              <a:t>Goal to simplify workflow and take advantage of modern technology and tools.</a:t>
            </a:r>
          </a:p>
          <a:p>
            <a:endParaRPr lang="en-US" baseline="0" dirty="0" smtClean="0"/>
          </a:p>
          <a:p>
            <a:pPr marL="171450" indent="-171450">
              <a:buFont typeface="Arial" panose="020B0604020202020204" pitchFamily="34" charset="0"/>
              <a:buChar char="•"/>
            </a:pPr>
            <a:r>
              <a:rPr lang="en-US" baseline="0" dirty="0" smtClean="0"/>
              <a:t>Reduce transcription time</a:t>
            </a:r>
          </a:p>
          <a:p>
            <a:pPr marL="171450" indent="-171450">
              <a:buFont typeface="Arial" panose="020B0604020202020204" pitchFamily="34" charset="0"/>
              <a:buChar char="•"/>
            </a:pPr>
            <a:r>
              <a:rPr lang="en-US" baseline="0" dirty="0" smtClean="0"/>
              <a:t>Reduce transcription errors</a:t>
            </a:r>
          </a:p>
          <a:p>
            <a:pPr marL="171450" indent="-171450">
              <a:buFont typeface="Arial" panose="020B0604020202020204" pitchFamily="34" charset="0"/>
              <a:buChar char="•"/>
            </a:pPr>
            <a:r>
              <a:rPr lang="en-US" baseline="0" dirty="0" smtClean="0"/>
              <a:t>Simplifies reporting (graphs, statistics, photos)</a:t>
            </a:r>
          </a:p>
          <a:p>
            <a:pPr marL="171450" indent="-171450">
              <a:buFont typeface="Arial" panose="020B0604020202020204" pitchFamily="34" charset="0"/>
              <a:buChar char="•"/>
            </a:pPr>
            <a:r>
              <a:rPr lang="en-US" baseline="0" dirty="0" smtClean="0"/>
              <a:t>Streamlines decision making (overlay data points, boundaries for immediate feedback)</a:t>
            </a:r>
          </a:p>
          <a:p>
            <a:endParaRPr lang="en-US" baseline="0" dirty="0" smtClean="0"/>
          </a:p>
          <a:p>
            <a:r>
              <a:rPr lang="en-US" baseline="0" dirty="0" smtClean="0"/>
              <a:t>Deployed on several projects last summer including a large transportation corridor study in Utah with great success.</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823578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Briget</a:t>
            </a:r>
            <a:r>
              <a:rPr lang="en-US" dirty="0" smtClean="0"/>
              <a:t> Brown</a:t>
            </a:r>
            <a:r>
              <a:rPr lang="en-US" baseline="0" dirty="0" smtClean="0"/>
              <a:t>, who many of you may know, has moved to our Bellevue, WA office where she is expanding her empire further down the west coast.  </a:t>
            </a:r>
          </a:p>
          <a:p>
            <a:endParaRPr lang="en-US" baseline="0" dirty="0" smtClean="0"/>
          </a:p>
          <a:p>
            <a:r>
              <a:rPr lang="en-US" baseline="0" dirty="0" smtClean="0"/>
              <a:t>Here in Anchorage Scott Norton has taken over day-to-day as the GIS practice group lead, there are 4 of us total in Anchorage</a:t>
            </a:r>
          </a:p>
          <a:p>
            <a:endParaRPr lang="en-US" baseline="0" dirty="0" smtClean="0"/>
          </a:p>
          <a:p>
            <a:r>
              <a:rPr lang="en-US" baseline="0" dirty="0" smtClean="0"/>
              <a:t>Also here in spirit is Matt Cooper, our development lead.  He is formerly of the Anchorage office, but now helps us out from Albuquerque, NM.</a:t>
            </a:r>
            <a:endParaRPr lang="en-US" dirty="0"/>
          </a:p>
        </p:txBody>
      </p:sp>
      <p:sp>
        <p:nvSpPr>
          <p:cNvPr id="4" name="Slide Number Placeholder 3"/>
          <p:cNvSpPr>
            <a:spLocks noGrp="1"/>
          </p:cNvSpPr>
          <p:nvPr>
            <p:ph type="sldNum" sz="quarter" idx="10"/>
          </p:nvPr>
        </p:nvSpPr>
        <p:spPr/>
        <p:txBody>
          <a:bodyPr/>
          <a:lstStyle/>
          <a:p>
            <a:fld id="{693C12E5-A1D5-4D43-86FF-AE06496FAAA4}" type="slidenum">
              <a:rPr lang="en-US" smtClean="0"/>
              <a:t>5</a:t>
            </a:fld>
            <a:endParaRPr lang="en-US"/>
          </a:p>
        </p:txBody>
      </p:sp>
    </p:spTree>
    <p:extLst>
      <p:ext uri="{BB962C8B-B14F-4D97-AF65-F5344CB8AC3E}">
        <p14:creationId xmlns:p14="http://schemas.microsoft.com/office/powerpoint/2010/main" val="3066018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a:t>
            </a:r>
            <a:r>
              <a:rPr lang="en-US" baseline="0" dirty="0" smtClean="0"/>
              <a:t> built a pretty solid </a:t>
            </a:r>
            <a:r>
              <a:rPr lang="en-US" baseline="0" dirty="0" smtClean="0"/>
              <a:t>business </a:t>
            </a:r>
            <a:r>
              <a:rPr lang="en-US" baseline="0" dirty="0" smtClean="0"/>
              <a:t>in GIS here in the Anchorage office.</a:t>
            </a:r>
          </a:p>
          <a:p>
            <a:endParaRPr lang="en-US" baseline="0" dirty="0" smtClean="0"/>
          </a:p>
          <a:p>
            <a:r>
              <a:rPr lang="en-US" baseline="0" dirty="0" smtClean="0"/>
              <a:t>Starting with the bread &amp; butter GIS stuff, figures and analysis, and moving more and more into data management and web mapping as projects become more complex and more distributed.  A newer area for us is the development and support of custom mobile apps for field data collection.  This has been a quickly growing field for us, and it turns out it ties back nicely with the other services we provide.</a:t>
            </a:r>
          </a:p>
          <a:p>
            <a:endParaRPr lang="en-US" baseline="0" dirty="0" smtClean="0"/>
          </a:p>
          <a:p>
            <a:r>
              <a:rPr lang="en-US" baseline="0" dirty="0" smtClean="0"/>
              <a:t>While our app development is primarily focused on providing better field tools for HDR crews, we also have been branching out into developing apps for our clients.  In fact the first app we ever developed was done for ADF&amp;G.</a:t>
            </a:r>
            <a:endParaRPr lang="en-US" dirty="0"/>
          </a:p>
        </p:txBody>
      </p:sp>
      <p:sp>
        <p:nvSpPr>
          <p:cNvPr id="4" name="Slide Number Placeholder 3"/>
          <p:cNvSpPr>
            <a:spLocks noGrp="1"/>
          </p:cNvSpPr>
          <p:nvPr>
            <p:ph type="sldNum" sz="quarter" idx="10"/>
          </p:nvPr>
        </p:nvSpPr>
        <p:spPr/>
        <p:txBody>
          <a:bodyPr/>
          <a:lstStyle/>
          <a:p>
            <a:fld id="{693C12E5-A1D5-4D43-86FF-AE06496FAAA4}" type="slidenum">
              <a:rPr lang="en-US" smtClean="0"/>
              <a:t>6</a:t>
            </a:fld>
            <a:endParaRPr lang="en-US"/>
          </a:p>
        </p:txBody>
      </p:sp>
    </p:spTree>
    <p:extLst>
      <p:ext uri="{BB962C8B-B14F-4D97-AF65-F5344CB8AC3E}">
        <p14:creationId xmlns:p14="http://schemas.microsoft.com/office/powerpoint/2010/main" val="691623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little bit of background on field data collection at HDR.  Like most shops, our field data collection methods grew organically with our different business areas.  Different groups approached data collection in different ways, even if the data and methods used weren’t all that different.</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B8BEEC1-0781-D344-996A-D9CF7F8B9EB8}"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823578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t>
            </a:r>
            <a:r>
              <a:rPr lang="en-US" baseline="0" dirty="0" smtClean="0"/>
              <a:t>e had folks </a:t>
            </a:r>
            <a:r>
              <a:rPr lang="en-US" baseline="0" dirty="0" err="1" smtClean="0"/>
              <a:t>stiking</a:t>
            </a:r>
            <a:r>
              <a:rPr lang="en-US" baseline="0" dirty="0" smtClean="0"/>
              <a:t> with the trusty field form and Garmin, some </a:t>
            </a:r>
            <a:r>
              <a:rPr lang="en-US" baseline="0" dirty="0" err="1" smtClean="0"/>
              <a:t>perfered</a:t>
            </a:r>
            <a:r>
              <a:rPr lang="en-US" baseline="0" dirty="0" smtClean="0"/>
              <a:t> a high-tech approach with various </a:t>
            </a:r>
            <a:r>
              <a:rPr lang="en-US" baseline="0" dirty="0" err="1" smtClean="0"/>
              <a:t>ArcPad</a:t>
            </a:r>
            <a:r>
              <a:rPr lang="en-US" baseline="0" dirty="0" smtClean="0"/>
              <a:t> maps and Windows Mobile data collectors that seemed to always be breaking down.  We even had folks get creative and try out various magical pens with special paper in an effort to streamline the flow of data from the field to the office.</a:t>
            </a:r>
            <a:endParaRPr lang="en-US" dirty="0"/>
          </a:p>
        </p:txBody>
      </p:sp>
      <p:sp>
        <p:nvSpPr>
          <p:cNvPr id="4" name="Slide Number Placeholder 3"/>
          <p:cNvSpPr>
            <a:spLocks noGrp="1"/>
          </p:cNvSpPr>
          <p:nvPr>
            <p:ph type="sldNum" sz="quarter" idx="10"/>
          </p:nvPr>
        </p:nvSpPr>
        <p:spPr/>
        <p:txBody>
          <a:bodyPr/>
          <a:lstStyle/>
          <a:p>
            <a:fld id="{693C12E5-A1D5-4D43-86FF-AE06496FAAA4}" type="slidenum">
              <a:rPr lang="en-US" smtClean="0"/>
              <a:t>8</a:t>
            </a:fld>
            <a:endParaRPr lang="en-US"/>
          </a:p>
        </p:txBody>
      </p:sp>
    </p:spTree>
    <p:extLst>
      <p:ext uri="{BB962C8B-B14F-4D97-AF65-F5344CB8AC3E}">
        <p14:creationId xmlns:p14="http://schemas.microsoft.com/office/powerpoint/2010/main" val="1947346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end it</a:t>
            </a:r>
            <a:r>
              <a:rPr lang="en-US" baseline="0" dirty="0" smtClean="0"/>
              <a:t> tuned out that no matter what method our field crews were using to collect data we started to hear common complaints from all of them.  </a:t>
            </a:r>
          </a:p>
          <a:p>
            <a:endParaRPr lang="en-US" baseline="0" dirty="0" smtClean="0"/>
          </a:p>
          <a:p>
            <a:r>
              <a:rPr lang="en-US" baseline="0" dirty="0" smtClean="0"/>
              <a:t>Everyone was looking for a better answer to the data collection problem.</a:t>
            </a:r>
            <a:endParaRPr lang="en-US" dirty="0"/>
          </a:p>
        </p:txBody>
      </p:sp>
      <p:sp>
        <p:nvSpPr>
          <p:cNvPr id="4" name="Slide Number Placeholder 3"/>
          <p:cNvSpPr>
            <a:spLocks noGrp="1"/>
          </p:cNvSpPr>
          <p:nvPr>
            <p:ph type="sldNum" sz="quarter" idx="10"/>
          </p:nvPr>
        </p:nvSpPr>
        <p:spPr/>
        <p:txBody>
          <a:bodyPr/>
          <a:lstStyle/>
          <a:p>
            <a:fld id="{693C12E5-A1D5-4D43-86FF-AE06496FAAA4}" type="slidenum">
              <a:rPr lang="en-US" smtClean="0"/>
              <a:t>9</a:t>
            </a:fld>
            <a:endParaRPr lang="en-US"/>
          </a:p>
        </p:txBody>
      </p:sp>
    </p:spTree>
    <p:extLst>
      <p:ext uri="{BB962C8B-B14F-4D97-AF65-F5344CB8AC3E}">
        <p14:creationId xmlns:p14="http://schemas.microsoft.com/office/powerpoint/2010/main" val="221558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a:t>
            </a:r>
            <a:r>
              <a:rPr lang="en-US" baseline="0" dirty="0" smtClean="0"/>
              <a:t> users demanded something different.  In a world of Androids and iPhones the old methods for data collection just didn’t make any sense.  </a:t>
            </a:r>
          </a:p>
          <a:p>
            <a:endParaRPr lang="en-US" baseline="0" dirty="0" smtClean="0"/>
          </a:p>
          <a:p>
            <a:r>
              <a:rPr lang="en-US" baseline="0" dirty="0" smtClean="0"/>
              <a:t>Why was it so difficult to hunt and peck text with a stylus in </a:t>
            </a:r>
            <a:r>
              <a:rPr lang="en-US" baseline="0" dirty="0" err="1" smtClean="0"/>
              <a:t>ArcPad</a:t>
            </a:r>
            <a:r>
              <a:rPr lang="en-US" baseline="0" dirty="0" smtClean="0"/>
              <a:t> when the same person could tap in dozens of words per minute with their smartphone?  </a:t>
            </a:r>
          </a:p>
          <a:p>
            <a:endParaRPr lang="en-US" baseline="0" dirty="0" smtClean="0"/>
          </a:p>
          <a:p>
            <a:r>
              <a:rPr lang="en-US" baseline="0" dirty="0" smtClean="0"/>
              <a:t>With a computer and a camera in every pocket, why were field crews forced to lug around giant brick-sized devices to collect data?</a:t>
            </a:r>
            <a:endParaRPr lang="en-US" dirty="0"/>
          </a:p>
        </p:txBody>
      </p:sp>
      <p:sp>
        <p:nvSpPr>
          <p:cNvPr id="4" name="Slide Number Placeholder 3"/>
          <p:cNvSpPr>
            <a:spLocks noGrp="1"/>
          </p:cNvSpPr>
          <p:nvPr>
            <p:ph type="sldNum" sz="quarter" idx="10"/>
          </p:nvPr>
        </p:nvSpPr>
        <p:spPr/>
        <p:txBody>
          <a:bodyPr/>
          <a:lstStyle/>
          <a:p>
            <a:fld id="{693C12E5-A1D5-4D43-86FF-AE06496FAAA4}" type="slidenum">
              <a:rPr lang="en-US" smtClean="0"/>
              <a:t>10</a:t>
            </a:fld>
            <a:endParaRPr lang="en-US"/>
          </a:p>
        </p:txBody>
      </p:sp>
    </p:spTree>
    <p:extLst>
      <p:ext uri="{BB962C8B-B14F-4D97-AF65-F5344CB8AC3E}">
        <p14:creationId xmlns:p14="http://schemas.microsoft.com/office/powerpoint/2010/main" val="270744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jp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2.jp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Beginning Logo Slide">
    <p:spTree>
      <p:nvGrpSpPr>
        <p:cNvPr id="1" name=""/>
        <p:cNvGrpSpPr/>
        <p:nvPr/>
      </p:nvGrpSpPr>
      <p:grpSpPr>
        <a:xfrm>
          <a:off x="0" y="0"/>
          <a:ext cx="0" cy="0"/>
          <a:chOff x="0" y="0"/>
          <a:chExt cx="0" cy="0"/>
        </a:xfrm>
      </p:grpSpPr>
      <p:sp>
        <p:nvSpPr>
          <p:cNvPr id="2" name="Rectangle 1"/>
          <p:cNvSpPr/>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TextBox 2"/>
          <p:cNvSpPr txBox="1"/>
          <p:nvPr/>
        </p:nvSpPr>
        <p:spPr>
          <a:xfrm>
            <a:off x="7239001" y="4951108"/>
            <a:ext cx="1905000" cy="184666"/>
          </a:xfrm>
          <a:prstGeom prst="rect">
            <a:avLst/>
          </a:prstGeom>
          <a:noFill/>
        </p:spPr>
        <p:txBody>
          <a:bodyPr wrap="square" rtlCol="0">
            <a:spAutoFit/>
          </a:bodyPr>
          <a:lstStyle/>
          <a:p>
            <a:pPr>
              <a:defRPr/>
            </a:pPr>
            <a:r>
              <a:rPr lang="en-US" sz="900" baseline="30000" dirty="0">
                <a:solidFill>
                  <a:srgbClr val="A8A99E">
                    <a:lumMod val="60000"/>
                    <a:lumOff val="40000"/>
                  </a:srgbClr>
                </a:solidFill>
                <a:latin typeface="Arial"/>
              </a:rPr>
              <a:t>© 2014 HDR Architecture, Inc., all rights reserved.</a:t>
            </a:r>
          </a:p>
        </p:txBody>
      </p:sp>
      <p:sp>
        <p:nvSpPr>
          <p:cNvPr id="5" name="Rectangle 4"/>
          <p:cNvSpPr/>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7239001" y="4951108"/>
            <a:ext cx="1905000" cy="184666"/>
          </a:xfrm>
          <a:prstGeom prst="rect">
            <a:avLst/>
          </a:prstGeom>
          <a:noFill/>
        </p:spPr>
        <p:txBody>
          <a:bodyPr wrap="square" rtlCol="0">
            <a:spAutoFit/>
          </a:bodyPr>
          <a:lstStyle/>
          <a:p>
            <a:pPr>
              <a:defRPr/>
            </a:pPr>
            <a:r>
              <a:rPr lang="en-US" sz="900" baseline="30000" dirty="0">
                <a:solidFill>
                  <a:srgbClr val="A8A99E">
                    <a:lumMod val="60000"/>
                    <a:lumOff val="40000"/>
                  </a:srgbClr>
                </a:solidFill>
                <a:latin typeface="Arial"/>
              </a:rPr>
              <a:t>© 2014 HDR Architecture, Inc., all rights reserved.</a:t>
            </a:r>
          </a:p>
        </p:txBody>
      </p:sp>
      <p:sp>
        <p:nvSpPr>
          <p:cNvPr id="8" name="Rectangle 7"/>
          <p:cNvSpPr/>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TextBox 8"/>
          <p:cNvSpPr txBox="1"/>
          <p:nvPr/>
        </p:nvSpPr>
        <p:spPr>
          <a:xfrm>
            <a:off x="7239001" y="4951108"/>
            <a:ext cx="1905000" cy="184666"/>
          </a:xfrm>
          <a:prstGeom prst="rect">
            <a:avLst/>
          </a:prstGeom>
          <a:noFill/>
        </p:spPr>
        <p:txBody>
          <a:bodyPr wrap="square" rtlCol="0">
            <a:spAutoFit/>
          </a:bodyPr>
          <a:lstStyle/>
          <a:p>
            <a:pPr>
              <a:defRPr/>
            </a:pPr>
            <a:r>
              <a:rPr lang="en-US" sz="900" baseline="30000" dirty="0">
                <a:solidFill>
                  <a:srgbClr val="A8A99E">
                    <a:lumMod val="60000"/>
                    <a:lumOff val="40000"/>
                  </a:srgbClr>
                </a:solidFill>
                <a:latin typeface="Arial"/>
              </a:rPr>
              <a:t>© 2014 HDR Architecture, Inc., all rights reserved.</a:t>
            </a:r>
          </a:p>
        </p:txBody>
      </p:sp>
      <p:sp>
        <p:nvSpPr>
          <p:cNvPr id="11" name="Rectangle 10"/>
          <p:cNvSpPr/>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TextBox 11"/>
          <p:cNvSpPr txBox="1"/>
          <p:nvPr/>
        </p:nvSpPr>
        <p:spPr>
          <a:xfrm>
            <a:off x="7239001"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
        <p:nvSpPr>
          <p:cNvPr id="16" name="Freeform 6"/>
          <p:cNvSpPr>
            <a:spLocks noEditPoints="1"/>
          </p:cNvSpPr>
          <p:nvPr/>
        </p:nvSpPr>
        <p:spPr bwMode="auto">
          <a:xfrm>
            <a:off x="4032676" y="2274094"/>
            <a:ext cx="1078649" cy="595313"/>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Rectangle 12"/>
          <p:cNvSpPr/>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 name="TextBox 13"/>
          <p:cNvSpPr txBox="1"/>
          <p:nvPr/>
        </p:nvSpPr>
        <p:spPr>
          <a:xfrm>
            <a:off x="7239001"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
        <p:nvSpPr>
          <p:cNvPr id="15" name="Freeform 6"/>
          <p:cNvSpPr>
            <a:spLocks noEditPoints="1"/>
          </p:cNvSpPr>
          <p:nvPr/>
        </p:nvSpPr>
        <p:spPr bwMode="auto">
          <a:xfrm>
            <a:off x="4032676" y="2274094"/>
            <a:ext cx="1078649" cy="595313"/>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Rectangle 16"/>
          <p:cNvSpPr/>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TextBox 17"/>
          <p:cNvSpPr txBox="1"/>
          <p:nvPr/>
        </p:nvSpPr>
        <p:spPr>
          <a:xfrm>
            <a:off x="7239001"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
        <p:nvSpPr>
          <p:cNvPr id="19" name="Freeform 6"/>
          <p:cNvSpPr>
            <a:spLocks noEditPoints="1"/>
          </p:cNvSpPr>
          <p:nvPr/>
        </p:nvSpPr>
        <p:spPr bwMode="auto">
          <a:xfrm>
            <a:off x="4032676" y="2274094"/>
            <a:ext cx="1078649" cy="595313"/>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Rectangle 19"/>
          <p:cNvSpPr/>
          <p:nvPr userDrawn="1"/>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2" name="Freeform 6"/>
          <p:cNvSpPr>
            <a:spLocks noEditPoints="1"/>
          </p:cNvSpPr>
          <p:nvPr userDrawn="1"/>
        </p:nvSpPr>
        <p:spPr bwMode="auto">
          <a:xfrm>
            <a:off x="4032676" y="2274094"/>
            <a:ext cx="1078649" cy="595313"/>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TextBox 22"/>
          <p:cNvSpPr txBox="1"/>
          <p:nvPr userDrawn="1"/>
        </p:nvSpPr>
        <p:spPr>
          <a:xfrm>
            <a:off x="7221945"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Tree>
    <p:extLst>
      <p:ext uri="{BB962C8B-B14F-4D97-AF65-F5344CB8AC3E}">
        <p14:creationId xmlns:p14="http://schemas.microsoft.com/office/powerpoint/2010/main" val="2457640825"/>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Sub Tex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8604249" cy="5143500"/>
          </a:xfrm>
          <a:prstGeom prst="rect">
            <a:avLst/>
          </a:prstGeom>
          <a:solidFill>
            <a:schemeClr val="bg1"/>
          </a:solidFill>
        </p:spPr>
        <p:txBody>
          <a:bodyPr anchor="t"/>
          <a:lstStyle>
            <a:lvl1pPr marL="0" indent="0" algn="l">
              <a:buNone/>
              <a:defRPr baseline="0">
                <a:solidFill>
                  <a:schemeClr val="tx1"/>
                </a:solidFill>
              </a:defRPr>
            </a:lvl1pPr>
          </a:lstStyle>
          <a:p>
            <a:r>
              <a:rPr lang="en-US" dirty="0" smtClean="0"/>
              <a:t>Picture or Color Block</a:t>
            </a:r>
            <a:endParaRPr lang="en-US" dirty="0"/>
          </a:p>
        </p:txBody>
      </p:sp>
      <p:sp>
        <p:nvSpPr>
          <p:cNvPr id="11"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2" name="Picture Placeholder 4"/>
          <p:cNvSpPr>
            <a:spLocks noGrp="1"/>
          </p:cNvSpPr>
          <p:nvPr>
            <p:ph type="pic" sz="quarter" idx="22" hasCustomPrompt="1"/>
          </p:nvPr>
        </p:nvSpPr>
        <p:spPr>
          <a:xfrm>
            <a:off x="8604250" y="2379664"/>
            <a:ext cx="539750" cy="2763835"/>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8" name="Title 1"/>
          <p:cNvSpPr>
            <a:spLocks noGrp="1"/>
          </p:cNvSpPr>
          <p:nvPr>
            <p:ph type="title" hasCustomPrompt="1"/>
          </p:nvPr>
        </p:nvSpPr>
        <p:spPr>
          <a:xfrm>
            <a:off x="0" y="2379663"/>
            <a:ext cx="8604250" cy="1794907"/>
          </a:xfrm>
        </p:spPr>
        <p:txBody>
          <a:bodyPr lIns="457200" tIns="457200" rIns="457200" bIns="45720"/>
          <a:lstStyle>
            <a:lvl1pPr>
              <a:lnSpc>
                <a:spcPts val="3400"/>
              </a:lnSpc>
              <a:defRPr sz="3600">
                <a:solidFill>
                  <a:srgbClr val="FFFFFF"/>
                </a:solidFill>
              </a:defRPr>
            </a:lvl1pPr>
          </a:lstStyle>
          <a:p>
            <a:r>
              <a:rPr lang="en-US" dirty="0" smtClean="0"/>
              <a:t>Section title</a:t>
            </a:r>
            <a:endParaRPr lang="en-US" dirty="0"/>
          </a:p>
        </p:txBody>
      </p:sp>
      <p:sp>
        <p:nvSpPr>
          <p:cNvPr id="9" name="Text Placeholder 2"/>
          <p:cNvSpPr>
            <a:spLocks noGrp="1"/>
          </p:cNvSpPr>
          <p:nvPr>
            <p:ph type="body" sz="quarter" idx="17" hasCustomPrompt="1"/>
          </p:nvPr>
        </p:nvSpPr>
        <p:spPr>
          <a:xfrm>
            <a:off x="-1" y="4168164"/>
            <a:ext cx="8604251" cy="707886"/>
          </a:xfrm>
          <a:prstGeom prst="rect">
            <a:avLst/>
          </a:prstGeom>
        </p:spPr>
        <p:txBody>
          <a:bodyPr lIns="457200" rIns="228600">
            <a:noAutofit/>
          </a:bodyPr>
          <a:lstStyle>
            <a:lvl1pPr marL="0" indent="0" algn="l" defTabSz="914400" rtl="0" eaLnBrk="1" latinLnBrk="0" hangingPunct="1">
              <a:lnSpc>
                <a:spcPts val="2400"/>
              </a:lnSpc>
              <a:spcBef>
                <a:spcPts val="0"/>
              </a:spcBef>
              <a:buNone/>
              <a:defRPr lang="en-US" sz="2400" b="1" kern="1200" baseline="0" dirty="0" smtClean="0">
                <a:solidFill>
                  <a:srgbClr val="FFFFFF"/>
                </a:solidFill>
                <a:latin typeface="Arial Narrow" pitchFamily="34" charset="0"/>
                <a:ea typeface="+mn-ea"/>
                <a:cs typeface="+mn-cs"/>
              </a:defRPr>
            </a:lvl1pPr>
          </a:lstStyle>
          <a:p>
            <a:pPr lvl="0"/>
            <a:r>
              <a:rPr lang="en-US" dirty="0" smtClean="0"/>
              <a:t>Sub Click Here To Edit Title</a:t>
            </a:r>
          </a:p>
        </p:txBody>
      </p:sp>
    </p:spTree>
    <p:extLst>
      <p:ext uri="{BB962C8B-B14F-4D97-AF65-F5344CB8AC3E}">
        <p14:creationId xmlns:p14="http://schemas.microsoft.com/office/powerpoint/2010/main" val="4148229057"/>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Sub Text 2">
    <p:spTree>
      <p:nvGrpSpPr>
        <p:cNvPr id="1" name=""/>
        <p:cNvGrpSpPr/>
        <p:nvPr/>
      </p:nvGrpSpPr>
      <p:grpSpPr>
        <a:xfrm>
          <a:off x="0" y="0"/>
          <a:ext cx="0" cy="0"/>
          <a:chOff x="0" y="0"/>
          <a:chExt cx="0" cy="0"/>
        </a:xfrm>
      </p:grpSpPr>
      <p:sp>
        <p:nvSpPr>
          <p:cNvPr id="54" name="Picture Placeholder 53"/>
          <p:cNvSpPr>
            <a:spLocks noGrp="1"/>
          </p:cNvSpPr>
          <p:nvPr>
            <p:ph type="pic" sz="quarter" idx="11" hasCustomPrompt="1"/>
          </p:nvPr>
        </p:nvSpPr>
        <p:spPr>
          <a:xfrm>
            <a:off x="-1" y="-1"/>
            <a:ext cx="8604251" cy="2379664"/>
          </a:xfrm>
          <a:prstGeom prst="rect">
            <a:avLst/>
          </a:prstGeom>
          <a:solidFill>
            <a:schemeClr val="bg1"/>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Arial" pitchFamily="34" charset="0"/>
              <a:buNone/>
              <a:tabLst/>
              <a:defRPr baseline="0"/>
            </a:lvl1pPr>
          </a:lstStyle>
          <a:p>
            <a:r>
              <a:rPr lang="en-US" dirty="0" smtClean="0"/>
              <a:t>Picture or Color Block</a:t>
            </a:r>
            <a:endParaRPr lang="en-US" dirty="0"/>
          </a:p>
        </p:txBody>
      </p:sp>
      <p:sp>
        <p:nvSpPr>
          <p:cNvPr id="7"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1" name="Picture Placeholder 4"/>
          <p:cNvSpPr>
            <a:spLocks noGrp="1"/>
          </p:cNvSpPr>
          <p:nvPr>
            <p:ph type="pic" sz="quarter" idx="22" hasCustomPrompt="1"/>
          </p:nvPr>
        </p:nvSpPr>
        <p:spPr>
          <a:xfrm>
            <a:off x="8604250" y="2379664"/>
            <a:ext cx="539750" cy="2763836"/>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3" name="Title 1"/>
          <p:cNvSpPr>
            <a:spLocks noGrp="1"/>
          </p:cNvSpPr>
          <p:nvPr>
            <p:ph type="title" hasCustomPrompt="1"/>
          </p:nvPr>
        </p:nvSpPr>
        <p:spPr>
          <a:xfrm>
            <a:off x="0" y="2379663"/>
            <a:ext cx="8604250" cy="1794907"/>
          </a:xfrm>
        </p:spPr>
        <p:txBody>
          <a:bodyPr lIns="457200" tIns="457200" rIns="457200" bIns="45720"/>
          <a:lstStyle>
            <a:lvl1pPr>
              <a:lnSpc>
                <a:spcPts val="3400"/>
              </a:lnSpc>
              <a:defRPr sz="3600">
                <a:solidFill>
                  <a:schemeClr val="tx1"/>
                </a:solidFill>
              </a:defRPr>
            </a:lvl1pPr>
          </a:lstStyle>
          <a:p>
            <a:r>
              <a:rPr lang="en-US" dirty="0" smtClean="0"/>
              <a:t>Section title</a:t>
            </a:r>
            <a:endParaRPr lang="en-US" dirty="0"/>
          </a:p>
        </p:txBody>
      </p:sp>
      <p:sp>
        <p:nvSpPr>
          <p:cNvPr id="14" name="Text Placeholder 2"/>
          <p:cNvSpPr>
            <a:spLocks noGrp="1"/>
          </p:cNvSpPr>
          <p:nvPr>
            <p:ph type="body" sz="quarter" idx="17" hasCustomPrompt="1"/>
          </p:nvPr>
        </p:nvSpPr>
        <p:spPr>
          <a:xfrm>
            <a:off x="-1" y="4168164"/>
            <a:ext cx="8604251" cy="707886"/>
          </a:xfrm>
          <a:prstGeom prst="rect">
            <a:avLst/>
          </a:prstGeom>
        </p:spPr>
        <p:txBody>
          <a:bodyPr lIns="457200" rIns="228600">
            <a:noAutofit/>
          </a:bodyPr>
          <a:lstStyle>
            <a:lvl1pPr marL="0" indent="0" algn="l" defTabSz="914400" rtl="0" eaLnBrk="1" latinLnBrk="0" hangingPunct="1">
              <a:lnSpc>
                <a:spcPts val="2400"/>
              </a:lnSpc>
              <a:spcBef>
                <a:spcPts val="0"/>
              </a:spcBef>
              <a:buNone/>
              <a:defRPr lang="en-US" sz="2400" b="1" kern="1200" baseline="0" dirty="0" smtClean="0">
                <a:solidFill>
                  <a:schemeClr val="bg1"/>
                </a:solidFill>
                <a:latin typeface="Arial Narrow" pitchFamily="34" charset="0"/>
                <a:ea typeface="+mn-ea"/>
                <a:cs typeface="+mn-cs"/>
              </a:defRPr>
            </a:lvl1pPr>
          </a:lstStyle>
          <a:p>
            <a:pPr lvl="0"/>
            <a:r>
              <a:rPr lang="en-US" dirty="0" smtClean="0"/>
              <a:t>Sub Click Here To Edit Title</a:t>
            </a:r>
          </a:p>
        </p:txBody>
      </p:sp>
    </p:spTree>
    <p:extLst>
      <p:ext uri="{BB962C8B-B14F-4D97-AF65-F5344CB8AC3E}">
        <p14:creationId xmlns:p14="http://schemas.microsoft.com/office/powerpoint/2010/main" val="357559785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Full Bleed Image">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9144000" cy="5143499"/>
          </a:xfrm>
          <a:prstGeom prst="rect">
            <a:avLst/>
          </a:prstGeom>
          <a:solidFill>
            <a:schemeClr val="accent1"/>
          </a:solidFill>
        </p:spPr>
        <p:txBody>
          <a:bodyPr anchor="t"/>
          <a:lstStyle>
            <a:lvl1pPr marL="0" indent="0" algn="l">
              <a:buNone/>
              <a:defRPr baseline="0"/>
            </a:lvl1pPr>
          </a:lstStyle>
          <a:p>
            <a:r>
              <a:rPr lang="en-US" dirty="0" smtClean="0"/>
              <a:t>Picture or Color Block</a:t>
            </a:r>
            <a:endParaRPr lang="en-US" dirty="0"/>
          </a:p>
        </p:txBody>
      </p:sp>
    </p:spTree>
    <p:extLst>
      <p:ext uri="{BB962C8B-B14F-4D97-AF65-F5344CB8AC3E}">
        <p14:creationId xmlns:p14="http://schemas.microsoft.com/office/powerpoint/2010/main" val="884120994"/>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 Header Content A">
    <p:spTree>
      <p:nvGrpSpPr>
        <p:cNvPr id="1" name=""/>
        <p:cNvGrpSpPr/>
        <p:nvPr/>
      </p:nvGrpSpPr>
      <p:grpSpPr>
        <a:xfrm>
          <a:off x="0" y="0"/>
          <a:ext cx="0" cy="0"/>
          <a:chOff x="0" y="0"/>
          <a:chExt cx="0" cy="0"/>
        </a:xfrm>
      </p:grpSpPr>
      <p:sp>
        <p:nvSpPr>
          <p:cNvPr id="56" name="Picture Placeholder 53"/>
          <p:cNvSpPr>
            <a:spLocks noGrp="1"/>
          </p:cNvSpPr>
          <p:nvPr>
            <p:ph type="pic" sz="quarter" idx="12" hasCustomPrompt="1"/>
          </p:nvPr>
        </p:nvSpPr>
        <p:spPr>
          <a:xfrm>
            <a:off x="4303712" y="0"/>
            <a:ext cx="4840287" cy="2379663"/>
          </a:xfrm>
          <a:prstGeom prst="rect">
            <a:avLst/>
          </a:prstGeom>
          <a:solidFill>
            <a:schemeClr val="tx2"/>
          </a:solidFill>
        </p:spPr>
        <p:txBody>
          <a:bodyPr/>
          <a:lstStyle>
            <a:lvl1pPr marL="0" indent="0">
              <a:buNone/>
              <a:defRPr/>
            </a:lvl1pPr>
          </a:lstStyle>
          <a:p>
            <a:r>
              <a:rPr lang="en-US" dirty="0" smtClean="0"/>
              <a:t>Picture or Color Block</a:t>
            </a:r>
            <a:endParaRPr lang="en-US" dirty="0"/>
          </a:p>
        </p:txBody>
      </p:sp>
      <p:sp>
        <p:nvSpPr>
          <p:cNvPr id="7" name="Picture Placeholder 53"/>
          <p:cNvSpPr>
            <a:spLocks noGrp="1"/>
          </p:cNvSpPr>
          <p:nvPr>
            <p:ph type="pic" sz="quarter" idx="13" hasCustomPrompt="1"/>
          </p:nvPr>
        </p:nvSpPr>
        <p:spPr>
          <a:xfrm>
            <a:off x="4303713" y="2419454"/>
            <a:ext cx="4840286" cy="2724046"/>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9" name="Picture Placeholder 3"/>
          <p:cNvSpPr>
            <a:spLocks noGrp="1"/>
          </p:cNvSpPr>
          <p:nvPr>
            <p:ph type="pic" sz="quarter" idx="14" hasCustomPrompt="1"/>
          </p:nvPr>
        </p:nvSpPr>
        <p:spPr>
          <a:xfrm>
            <a:off x="-1" y="4760913"/>
            <a:ext cx="4303714" cy="382586"/>
          </a:xfrm>
          <a:prstGeom prst="rect">
            <a:avLst/>
          </a:prstGeom>
          <a:solidFill>
            <a:schemeClr val="accent1"/>
          </a:solidFill>
        </p:spPr>
        <p:txBody>
          <a:bodyPr/>
          <a:lstStyle>
            <a:lvl1pPr marL="0" indent="0">
              <a:buNone/>
              <a:defRPr/>
            </a:lvl1pPr>
          </a:lstStyle>
          <a:p>
            <a:r>
              <a:rPr lang="en-US" dirty="0" smtClean="0"/>
              <a:t>Picture or Color Block</a:t>
            </a:r>
            <a:endParaRPr lang="en-US" dirty="0"/>
          </a:p>
        </p:txBody>
      </p:sp>
      <p:sp>
        <p:nvSpPr>
          <p:cNvPr id="8" name="Text Placeholder 2"/>
          <p:cNvSpPr>
            <a:spLocks noGrp="1"/>
          </p:cNvSpPr>
          <p:nvPr>
            <p:ph type="body" sz="quarter" idx="16"/>
          </p:nvPr>
        </p:nvSpPr>
        <p:spPr>
          <a:xfrm>
            <a:off x="-11755" y="997145"/>
            <a:ext cx="4309593"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3"/>
          <p:cNvSpPr>
            <a:spLocks noGrp="1"/>
          </p:cNvSpPr>
          <p:nvPr>
            <p:ph type="title" hasCustomPrompt="1"/>
          </p:nvPr>
        </p:nvSpPr>
        <p:spPr>
          <a:xfrm>
            <a:off x="0" y="139700"/>
            <a:ext cx="4303713" cy="873125"/>
          </a:xfrm>
        </p:spPr>
        <p:txBody>
          <a:bodyPr>
            <a:noAutofit/>
          </a:bodyPr>
          <a:lstStyle>
            <a:lvl1pPr>
              <a:defRPr/>
            </a:lvl1pPr>
          </a:lstStyle>
          <a:p>
            <a:r>
              <a:rPr lang="en-US" dirty="0" smtClean="0"/>
              <a:t>Header</a:t>
            </a:r>
            <a:endParaRPr lang="en-US" dirty="0"/>
          </a:p>
        </p:txBody>
      </p:sp>
    </p:spTree>
    <p:extLst>
      <p:ext uri="{BB962C8B-B14F-4D97-AF65-F5344CB8AC3E}">
        <p14:creationId xmlns:p14="http://schemas.microsoft.com/office/powerpoint/2010/main" val="183342965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 Header Content B">
    <p:spTree>
      <p:nvGrpSpPr>
        <p:cNvPr id="1" name=""/>
        <p:cNvGrpSpPr/>
        <p:nvPr/>
      </p:nvGrpSpPr>
      <p:grpSpPr>
        <a:xfrm>
          <a:off x="0" y="0"/>
          <a:ext cx="0" cy="0"/>
          <a:chOff x="0" y="0"/>
          <a:chExt cx="0" cy="0"/>
        </a:xfrm>
      </p:grpSpPr>
      <p:sp>
        <p:nvSpPr>
          <p:cNvPr id="6" name="Picture Placeholder 53"/>
          <p:cNvSpPr>
            <a:spLocks noGrp="1"/>
          </p:cNvSpPr>
          <p:nvPr>
            <p:ph type="pic" sz="quarter" idx="12" hasCustomPrompt="1"/>
          </p:nvPr>
        </p:nvSpPr>
        <p:spPr>
          <a:xfrm>
            <a:off x="4303713" y="-1"/>
            <a:ext cx="4840287" cy="5143501"/>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7" name="Text Placeholder 2"/>
          <p:cNvSpPr>
            <a:spLocks noGrp="1"/>
          </p:cNvSpPr>
          <p:nvPr>
            <p:ph type="body" sz="quarter" idx="16"/>
          </p:nvPr>
        </p:nvSpPr>
        <p:spPr>
          <a:xfrm>
            <a:off x="-11755" y="997145"/>
            <a:ext cx="4309593"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3"/>
          <p:cNvSpPr>
            <a:spLocks noGrp="1"/>
          </p:cNvSpPr>
          <p:nvPr>
            <p:ph type="title" hasCustomPrompt="1"/>
          </p:nvPr>
        </p:nvSpPr>
        <p:spPr>
          <a:xfrm>
            <a:off x="0" y="139700"/>
            <a:ext cx="4303713" cy="873125"/>
          </a:xfrm>
        </p:spPr>
        <p:txBody>
          <a:bodyPr>
            <a:noAutofit/>
          </a:bodyPr>
          <a:lstStyle>
            <a:lvl1pPr>
              <a:defRPr/>
            </a:lvl1pPr>
          </a:lstStyle>
          <a:p>
            <a:r>
              <a:rPr lang="en-US" dirty="0" smtClean="0"/>
              <a:t>Header</a:t>
            </a:r>
            <a:endParaRPr lang="en-US" dirty="0"/>
          </a:p>
        </p:txBody>
      </p:sp>
    </p:spTree>
    <p:extLst>
      <p:ext uri="{BB962C8B-B14F-4D97-AF65-F5344CB8AC3E}">
        <p14:creationId xmlns:p14="http://schemas.microsoft.com/office/powerpoint/2010/main" val="2990137510"/>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 Header Content C">
    <p:spTree>
      <p:nvGrpSpPr>
        <p:cNvPr id="1" name=""/>
        <p:cNvGrpSpPr/>
        <p:nvPr/>
      </p:nvGrpSpPr>
      <p:grpSpPr>
        <a:xfrm>
          <a:off x="0" y="0"/>
          <a:ext cx="0" cy="0"/>
          <a:chOff x="0" y="0"/>
          <a:chExt cx="0" cy="0"/>
        </a:xfrm>
      </p:grpSpPr>
      <p:sp>
        <p:nvSpPr>
          <p:cNvPr id="5" name="Text Placeholder 2"/>
          <p:cNvSpPr>
            <a:spLocks noGrp="1"/>
          </p:cNvSpPr>
          <p:nvPr>
            <p:ph type="body" sz="quarter" idx="16"/>
          </p:nvPr>
        </p:nvSpPr>
        <p:spPr>
          <a:xfrm>
            <a:off x="-11755" y="997145"/>
            <a:ext cx="8616005"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3"/>
          <p:cNvSpPr>
            <a:spLocks noGrp="1"/>
          </p:cNvSpPr>
          <p:nvPr>
            <p:ph type="title" hasCustomPrompt="1"/>
          </p:nvPr>
        </p:nvSpPr>
        <p:spPr>
          <a:xfrm>
            <a:off x="0" y="139700"/>
            <a:ext cx="8604250" cy="873125"/>
          </a:xfrm>
        </p:spPr>
        <p:txBody>
          <a:bodyPr>
            <a:noAutofit/>
          </a:bodyPr>
          <a:lstStyle>
            <a:lvl1pPr>
              <a:defRPr/>
            </a:lvl1pPr>
          </a:lstStyle>
          <a:p>
            <a:r>
              <a:rPr lang="en-US" dirty="0" smtClean="0"/>
              <a:t>Header</a:t>
            </a:r>
            <a:endParaRPr lang="en-US" dirty="0"/>
          </a:p>
        </p:txBody>
      </p:sp>
      <p:sp>
        <p:nvSpPr>
          <p:cNvPr id="8"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9" name="Picture Placeholder 4"/>
          <p:cNvSpPr>
            <a:spLocks noGrp="1"/>
          </p:cNvSpPr>
          <p:nvPr>
            <p:ph type="pic" sz="quarter" idx="22" hasCustomPrompt="1"/>
          </p:nvPr>
        </p:nvSpPr>
        <p:spPr>
          <a:xfrm>
            <a:off x="8604250" y="2379664"/>
            <a:ext cx="539750" cy="2763835"/>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Tree>
    <p:extLst>
      <p:ext uri="{BB962C8B-B14F-4D97-AF65-F5344CB8AC3E}">
        <p14:creationId xmlns:p14="http://schemas.microsoft.com/office/powerpoint/2010/main" val="3560750571"/>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 Header Content D">
    <p:spTree>
      <p:nvGrpSpPr>
        <p:cNvPr id="1" name=""/>
        <p:cNvGrpSpPr/>
        <p:nvPr/>
      </p:nvGrpSpPr>
      <p:grpSpPr>
        <a:xfrm>
          <a:off x="0" y="0"/>
          <a:ext cx="0" cy="0"/>
          <a:chOff x="0" y="0"/>
          <a:chExt cx="0" cy="0"/>
        </a:xfrm>
      </p:grpSpPr>
      <p:sp>
        <p:nvSpPr>
          <p:cNvPr id="5" name="Text Placeholder 2"/>
          <p:cNvSpPr>
            <a:spLocks noGrp="1"/>
          </p:cNvSpPr>
          <p:nvPr>
            <p:ph type="body" sz="quarter" idx="16"/>
          </p:nvPr>
        </p:nvSpPr>
        <p:spPr>
          <a:xfrm>
            <a:off x="-11755" y="997145"/>
            <a:ext cx="9155755"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3"/>
          <p:cNvSpPr>
            <a:spLocks noGrp="1"/>
          </p:cNvSpPr>
          <p:nvPr>
            <p:ph type="title" hasCustomPrompt="1"/>
          </p:nvPr>
        </p:nvSpPr>
        <p:spPr>
          <a:xfrm>
            <a:off x="0" y="139700"/>
            <a:ext cx="9143264" cy="873125"/>
          </a:xfrm>
        </p:spPr>
        <p:txBody>
          <a:bodyPr>
            <a:noAutofit/>
          </a:bodyPr>
          <a:lstStyle>
            <a:lvl1pPr>
              <a:defRPr/>
            </a:lvl1pPr>
          </a:lstStyle>
          <a:p>
            <a:r>
              <a:rPr lang="en-US" dirty="0" smtClean="0"/>
              <a:t>Header</a:t>
            </a:r>
            <a:endParaRPr lang="en-US" dirty="0"/>
          </a:p>
        </p:txBody>
      </p:sp>
      <p:sp>
        <p:nvSpPr>
          <p:cNvPr id="9" name="Picture Placeholder 4"/>
          <p:cNvSpPr>
            <a:spLocks noGrp="1"/>
          </p:cNvSpPr>
          <p:nvPr>
            <p:ph type="pic" sz="quarter" idx="22" hasCustomPrompt="1"/>
          </p:nvPr>
        </p:nvSpPr>
        <p:spPr>
          <a:xfrm>
            <a:off x="0" y="3570288"/>
            <a:ext cx="4303713" cy="1573212"/>
          </a:xfrm>
          <a:prstGeom prst="rect">
            <a:avLst/>
          </a:prstGeom>
          <a:solidFill>
            <a:schemeClr val="bg1"/>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
        <p:nvSpPr>
          <p:cNvPr id="10" name="Picture Placeholder 4"/>
          <p:cNvSpPr>
            <a:spLocks noGrp="1"/>
          </p:cNvSpPr>
          <p:nvPr>
            <p:ph type="pic" sz="quarter" idx="23" hasCustomPrompt="1"/>
          </p:nvPr>
        </p:nvSpPr>
        <p:spPr>
          <a:xfrm>
            <a:off x="4342776" y="3570288"/>
            <a:ext cx="4261474" cy="1573212"/>
          </a:xfrm>
          <a:prstGeom prst="rect">
            <a:avLst/>
          </a:prstGeom>
          <a:solidFill>
            <a:schemeClr val="tx2"/>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
        <p:nvSpPr>
          <p:cNvPr id="11" name="Picture Placeholder 4"/>
          <p:cNvSpPr>
            <a:spLocks noGrp="1"/>
          </p:cNvSpPr>
          <p:nvPr>
            <p:ph type="pic" sz="quarter" idx="21" hasCustomPrompt="1"/>
          </p:nvPr>
        </p:nvSpPr>
        <p:spPr>
          <a:xfrm>
            <a:off x="8640850" y="3570288"/>
            <a:ext cx="503150" cy="1573212"/>
          </a:xfrm>
          <a:prstGeom prst="rect">
            <a:avLst/>
          </a:prstGeom>
          <a:solidFill>
            <a:schemeClr val="accent1"/>
          </a:solidFill>
        </p:spPr>
        <p:txBody>
          <a:bodyPr vert="vert">
            <a:normAutofit/>
          </a:bodyPr>
          <a:lstStyle>
            <a:lvl1pPr marL="0" indent="0">
              <a:buNone/>
              <a:defRPr sz="1400"/>
            </a:lvl1pPr>
          </a:lstStyle>
          <a:p>
            <a:r>
              <a:rPr lang="en-US" dirty="0" smtClean="0"/>
              <a:t>Picture or Color Block</a:t>
            </a:r>
            <a:endParaRPr lang="en-US" dirty="0"/>
          </a:p>
        </p:txBody>
      </p:sp>
    </p:spTree>
    <p:extLst>
      <p:ext uri="{BB962C8B-B14F-4D97-AF65-F5344CB8AC3E}">
        <p14:creationId xmlns:p14="http://schemas.microsoft.com/office/powerpoint/2010/main" val="189466732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 Header Content E">
    <p:spTree>
      <p:nvGrpSpPr>
        <p:cNvPr id="1" name=""/>
        <p:cNvGrpSpPr/>
        <p:nvPr/>
      </p:nvGrpSpPr>
      <p:grpSpPr>
        <a:xfrm>
          <a:off x="0" y="0"/>
          <a:ext cx="0" cy="0"/>
          <a:chOff x="0" y="0"/>
          <a:chExt cx="0" cy="0"/>
        </a:xfrm>
      </p:grpSpPr>
      <p:sp>
        <p:nvSpPr>
          <p:cNvPr id="5" name="Text Placeholder 2"/>
          <p:cNvSpPr>
            <a:spLocks noGrp="1"/>
          </p:cNvSpPr>
          <p:nvPr>
            <p:ph type="body" sz="quarter" idx="16"/>
          </p:nvPr>
        </p:nvSpPr>
        <p:spPr>
          <a:xfrm>
            <a:off x="-11755" y="997145"/>
            <a:ext cx="9156492" cy="1296522"/>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6" name="Title 3"/>
          <p:cNvSpPr>
            <a:spLocks noGrp="1"/>
          </p:cNvSpPr>
          <p:nvPr>
            <p:ph type="title" hasCustomPrompt="1"/>
          </p:nvPr>
        </p:nvSpPr>
        <p:spPr>
          <a:xfrm>
            <a:off x="0" y="139700"/>
            <a:ext cx="9144000" cy="873125"/>
          </a:xfrm>
        </p:spPr>
        <p:txBody>
          <a:bodyPr>
            <a:noAutofit/>
          </a:bodyPr>
          <a:lstStyle>
            <a:lvl1pPr>
              <a:defRPr/>
            </a:lvl1pPr>
          </a:lstStyle>
          <a:p>
            <a:r>
              <a:rPr lang="en-US" dirty="0" smtClean="0"/>
              <a:t>Header</a:t>
            </a:r>
            <a:endParaRPr lang="en-US" dirty="0"/>
          </a:p>
        </p:txBody>
      </p:sp>
      <p:sp>
        <p:nvSpPr>
          <p:cNvPr id="7" name="Picture Placeholder 4"/>
          <p:cNvSpPr>
            <a:spLocks noGrp="1"/>
          </p:cNvSpPr>
          <p:nvPr>
            <p:ph type="pic" sz="quarter" idx="22" hasCustomPrompt="1"/>
          </p:nvPr>
        </p:nvSpPr>
        <p:spPr>
          <a:xfrm>
            <a:off x="0" y="2379664"/>
            <a:ext cx="9144000" cy="2763836"/>
          </a:xfrm>
          <a:prstGeom prst="rect">
            <a:avLst/>
          </a:prstGeom>
          <a:solidFill>
            <a:schemeClr val="bg1"/>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Tree>
    <p:extLst>
      <p:ext uri="{BB962C8B-B14F-4D97-AF65-F5344CB8AC3E}">
        <p14:creationId xmlns:p14="http://schemas.microsoft.com/office/powerpoint/2010/main" val="255858087"/>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1 Header Content E">
    <p:spTree>
      <p:nvGrpSpPr>
        <p:cNvPr id="1" name=""/>
        <p:cNvGrpSpPr/>
        <p:nvPr/>
      </p:nvGrpSpPr>
      <p:grpSpPr>
        <a:xfrm>
          <a:off x="0" y="0"/>
          <a:ext cx="0" cy="0"/>
          <a:chOff x="0" y="0"/>
          <a:chExt cx="0" cy="0"/>
        </a:xfrm>
      </p:grpSpPr>
      <p:sp>
        <p:nvSpPr>
          <p:cNvPr id="5" name="Text Placeholder 2"/>
          <p:cNvSpPr>
            <a:spLocks noGrp="1"/>
          </p:cNvSpPr>
          <p:nvPr>
            <p:ph type="body" sz="quarter" idx="16"/>
          </p:nvPr>
        </p:nvSpPr>
        <p:spPr>
          <a:xfrm>
            <a:off x="-11755" y="997145"/>
            <a:ext cx="9156492" cy="1296522"/>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6" name="Title 3"/>
          <p:cNvSpPr>
            <a:spLocks noGrp="1"/>
          </p:cNvSpPr>
          <p:nvPr>
            <p:ph type="title" hasCustomPrompt="1"/>
          </p:nvPr>
        </p:nvSpPr>
        <p:spPr>
          <a:xfrm>
            <a:off x="0" y="139700"/>
            <a:ext cx="9144000" cy="873125"/>
          </a:xfrm>
        </p:spPr>
        <p:txBody>
          <a:bodyPr>
            <a:noAutofit/>
          </a:bodyPr>
          <a:lstStyle>
            <a:lvl1pPr>
              <a:defRPr/>
            </a:lvl1pPr>
          </a:lstStyle>
          <a:p>
            <a:r>
              <a:rPr lang="en-US" dirty="0" smtClean="0"/>
              <a:t>Header</a:t>
            </a:r>
            <a:endParaRPr lang="en-US" dirty="0"/>
          </a:p>
        </p:txBody>
      </p:sp>
      <p:sp>
        <p:nvSpPr>
          <p:cNvPr id="7" name="Picture Placeholder 4"/>
          <p:cNvSpPr>
            <a:spLocks noGrp="1"/>
          </p:cNvSpPr>
          <p:nvPr>
            <p:ph type="pic" sz="quarter" idx="22" hasCustomPrompt="1"/>
          </p:nvPr>
        </p:nvSpPr>
        <p:spPr>
          <a:xfrm>
            <a:off x="0" y="2379664"/>
            <a:ext cx="9144000" cy="2763836"/>
          </a:xfrm>
          <a:prstGeom prst="rect">
            <a:avLst/>
          </a:prstGeom>
          <a:solidFill>
            <a:schemeClr val="bg1"/>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Tree>
    <p:extLst>
      <p:ext uri="{BB962C8B-B14F-4D97-AF65-F5344CB8AC3E}">
        <p14:creationId xmlns:p14="http://schemas.microsoft.com/office/powerpoint/2010/main" val="3270403633"/>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 Headers Content A">
    <p:spTree>
      <p:nvGrpSpPr>
        <p:cNvPr id="1" name=""/>
        <p:cNvGrpSpPr/>
        <p:nvPr/>
      </p:nvGrpSpPr>
      <p:grpSpPr>
        <a:xfrm>
          <a:off x="0" y="0"/>
          <a:ext cx="0" cy="0"/>
          <a:chOff x="0" y="0"/>
          <a:chExt cx="0" cy="0"/>
        </a:xfrm>
      </p:grpSpPr>
      <p:sp>
        <p:nvSpPr>
          <p:cNvPr id="14" name="Text Placeholder 4"/>
          <p:cNvSpPr>
            <a:spLocks noGrp="1"/>
          </p:cNvSpPr>
          <p:nvPr>
            <p:ph type="body" sz="quarter" idx="15" hasCustomPrompt="1"/>
          </p:nvPr>
        </p:nvSpPr>
        <p:spPr>
          <a:xfrm>
            <a:off x="0" y="958740"/>
            <a:ext cx="4303713" cy="605294"/>
          </a:xfrm>
          <a:prstGeom prst="rect">
            <a:avLst/>
          </a:prstGeom>
          <a:noFill/>
        </p:spPr>
        <p:txBody>
          <a:bodyPr wrap="square" lIns="228600" rIns="228600" rtlCol="0" anchor="t">
            <a:noAutofit/>
          </a:bodyPr>
          <a:lstStyle>
            <a:lvl1pPr marL="0" indent="0">
              <a:lnSpc>
                <a:spcPts val="2000"/>
              </a:lnSpc>
              <a:spcBef>
                <a:spcPts val="0"/>
              </a:spcBef>
              <a:buNone/>
              <a:defRPr lang="en-US" sz="2000" b="1" dirty="0" smtClean="0">
                <a:solidFill>
                  <a:schemeClr val="bg1"/>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err="1" smtClean="0"/>
              <a:t>Subheader</a:t>
            </a:r>
            <a:endParaRPr lang="en-US" dirty="0" smtClean="0"/>
          </a:p>
          <a:p>
            <a:pPr marL="0" lvl="0"/>
            <a:endParaRPr lang="en-US" dirty="0" smtClean="0"/>
          </a:p>
        </p:txBody>
      </p:sp>
      <p:sp>
        <p:nvSpPr>
          <p:cNvPr id="3" name="Text Placeholder 2"/>
          <p:cNvSpPr>
            <a:spLocks noGrp="1"/>
          </p:cNvSpPr>
          <p:nvPr>
            <p:ph type="body" sz="quarter" idx="16"/>
          </p:nvPr>
        </p:nvSpPr>
        <p:spPr>
          <a:xfrm>
            <a:off x="-11755" y="1564034"/>
            <a:ext cx="4315468"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hasCustomPrompt="1"/>
          </p:nvPr>
        </p:nvSpPr>
        <p:spPr>
          <a:xfrm>
            <a:off x="0" y="139700"/>
            <a:ext cx="4303713" cy="873125"/>
          </a:xfrm>
        </p:spPr>
        <p:txBody>
          <a:bodyPr/>
          <a:lstStyle>
            <a:lvl1pPr>
              <a:defRPr/>
            </a:lvl1pPr>
          </a:lstStyle>
          <a:p>
            <a:r>
              <a:rPr lang="en-US" dirty="0" smtClean="0"/>
              <a:t>Header</a:t>
            </a:r>
            <a:endParaRPr lang="en-US" dirty="0"/>
          </a:p>
        </p:txBody>
      </p:sp>
      <p:sp>
        <p:nvSpPr>
          <p:cNvPr id="6" name="Picture Placeholder 53"/>
          <p:cNvSpPr>
            <a:spLocks noGrp="1"/>
          </p:cNvSpPr>
          <p:nvPr>
            <p:ph type="pic" sz="quarter" idx="12" hasCustomPrompt="1"/>
          </p:nvPr>
        </p:nvSpPr>
        <p:spPr>
          <a:xfrm>
            <a:off x="4303713" y="-1"/>
            <a:ext cx="4840287" cy="5143501"/>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Tree>
    <p:extLst>
      <p:ext uri="{BB962C8B-B14F-4D97-AF65-F5344CB8AC3E}">
        <p14:creationId xmlns:p14="http://schemas.microsoft.com/office/powerpoint/2010/main" val="288765575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with Header">
    <p:spTree>
      <p:nvGrpSpPr>
        <p:cNvPr id="1" name=""/>
        <p:cNvGrpSpPr/>
        <p:nvPr/>
      </p:nvGrpSpPr>
      <p:grpSpPr>
        <a:xfrm>
          <a:off x="0" y="0"/>
          <a:ext cx="0" cy="0"/>
          <a:chOff x="0" y="0"/>
          <a:chExt cx="0" cy="0"/>
        </a:xfrm>
      </p:grpSpPr>
      <p:sp>
        <p:nvSpPr>
          <p:cNvPr id="15" name="Picture Placeholder 53"/>
          <p:cNvSpPr>
            <a:spLocks noGrp="1"/>
          </p:cNvSpPr>
          <p:nvPr>
            <p:ph type="pic" sz="quarter" idx="13" hasCustomPrompt="1"/>
          </p:nvPr>
        </p:nvSpPr>
        <p:spPr>
          <a:xfrm>
            <a:off x="4303712" y="0"/>
            <a:ext cx="4300537" cy="4760913"/>
          </a:xfrm>
          <a:prstGeom prst="rect">
            <a:avLst/>
          </a:prstGeom>
          <a:solidFill>
            <a:schemeClr val="bg1">
              <a:lumMod val="40000"/>
              <a:lumOff val="60000"/>
            </a:schemeClr>
          </a:solidFill>
        </p:spPr>
        <p:txBody>
          <a:bodyPr/>
          <a:lstStyle>
            <a:lvl1pPr marL="0" indent="0">
              <a:buNone/>
              <a:defRPr/>
            </a:lvl1pPr>
          </a:lstStyle>
          <a:p>
            <a:r>
              <a:rPr lang="en-US" dirty="0" smtClean="0"/>
              <a:t>Picture or Color Block</a:t>
            </a:r>
            <a:endParaRPr lang="en-US" dirty="0"/>
          </a:p>
        </p:txBody>
      </p:sp>
      <p:sp>
        <p:nvSpPr>
          <p:cNvPr id="21" name="Picture Placeholder 2"/>
          <p:cNvSpPr>
            <a:spLocks noGrp="1"/>
          </p:cNvSpPr>
          <p:nvPr>
            <p:ph type="pic" sz="quarter" idx="20" hasCustomPrompt="1"/>
          </p:nvPr>
        </p:nvSpPr>
        <p:spPr>
          <a:xfrm>
            <a:off x="0" y="0"/>
            <a:ext cx="4303713" cy="2379663"/>
          </a:xfrm>
          <a:prstGeom prst="rect">
            <a:avLst/>
          </a:prstGeom>
          <a:solidFill>
            <a:schemeClr val="bg1"/>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Picture or Color Block</a:t>
            </a:r>
          </a:p>
        </p:txBody>
      </p:sp>
      <p:sp>
        <p:nvSpPr>
          <p:cNvPr id="23"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24" name="Picture Placeholder 4"/>
          <p:cNvSpPr>
            <a:spLocks noGrp="1"/>
          </p:cNvSpPr>
          <p:nvPr>
            <p:ph type="pic" sz="quarter" idx="22" hasCustomPrompt="1"/>
          </p:nvPr>
        </p:nvSpPr>
        <p:spPr>
          <a:xfrm>
            <a:off x="8604250" y="2379664"/>
            <a:ext cx="539750" cy="2381249"/>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27" name="Picture Placeholder 2"/>
          <p:cNvSpPr>
            <a:spLocks noGrp="1"/>
          </p:cNvSpPr>
          <p:nvPr>
            <p:ph type="pic" sz="quarter" idx="23" hasCustomPrompt="1"/>
          </p:nvPr>
        </p:nvSpPr>
        <p:spPr>
          <a:xfrm>
            <a:off x="0" y="4760913"/>
            <a:ext cx="4303713" cy="382525"/>
          </a:xfrm>
          <a:prstGeom prst="rect">
            <a:avLst/>
          </a:prstGeom>
          <a:solidFill>
            <a:schemeClr val="accent2"/>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Picture or Color Block</a:t>
            </a:r>
          </a:p>
        </p:txBody>
      </p:sp>
      <p:sp>
        <p:nvSpPr>
          <p:cNvPr id="9" name="TextBox 8"/>
          <p:cNvSpPr txBox="1"/>
          <p:nvPr userDrawn="1"/>
        </p:nvSpPr>
        <p:spPr>
          <a:xfrm>
            <a:off x="7221945"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
        <p:nvSpPr>
          <p:cNvPr id="11" name="Title 3"/>
          <p:cNvSpPr>
            <a:spLocks noGrp="1"/>
          </p:cNvSpPr>
          <p:nvPr>
            <p:ph type="title" hasCustomPrompt="1"/>
          </p:nvPr>
        </p:nvSpPr>
        <p:spPr>
          <a:xfrm>
            <a:off x="117019" y="2576512"/>
            <a:ext cx="4178755" cy="1504950"/>
          </a:xfrm>
        </p:spPr>
        <p:txBody>
          <a:bodyPr anchor="ctr">
            <a:noAutofit/>
          </a:bodyPr>
          <a:lstStyle>
            <a:lvl1pPr>
              <a:lnSpc>
                <a:spcPts val="3200"/>
              </a:lnSpc>
              <a:defRPr sz="3200" baseline="0"/>
            </a:lvl1pPr>
          </a:lstStyle>
          <a:p>
            <a:r>
              <a:rPr lang="en-US" dirty="0" smtClean="0"/>
              <a:t>Click here to edit header</a:t>
            </a:r>
            <a:endParaRPr lang="en-US" dirty="0"/>
          </a:p>
        </p:txBody>
      </p:sp>
      <p:sp>
        <p:nvSpPr>
          <p:cNvPr id="12" name="Freeform 6"/>
          <p:cNvSpPr>
            <a:spLocks noChangeAspect="1" noEditPoints="1"/>
          </p:cNvSpPr>
          <p:nvPr userDrawn="1"/>
        </p:nvSpPr>
        <p:spPr bwMode="auto">
          <a:xfrm>
            <a:off x="379413" y="4084140"/>
            <a:ext cx="541460" cy="298835"/>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11427993"/>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 Headers Content B">
    <p:spTree>
      <p:nvGrpSpPr>
        <p:cNvPr id="1" name=""/>
        <p:cNvGrpSpPr/>
        <p:nvPr/>
      </p:nvGrpSpPr>
      <p:grpSpPr>
        <a:xfrm>
          <a:off x="0" y="0"/>
          <a:ext cx="0" cy="0"/>
          <a:chOff x="0" y="0"/>
          <a:chExt cx="0" cy="0"/>
        </a:xfrm>
      </p:grpSpPr>
      <p:sp>
        <p:nvSpPr>
          <p:cNvPr id="56" name="Picture Placeholder 53"/>
          <p:cNvSpPr>
            <a:spLocks noGrp="1"/>
          </p:cNvSpPr>
          <p:nvPr>
            <p:ph type="pic" sz="quarter" idx="12" hasCustomPrompt="1"/>
          </p:nvPr>
        </p:nvSpPr>
        <p:spPr>
          <a:xfrm>
            <a:off x="4303712" y="0"/>
            <a:ext cx="4840287" cy="2379663"/>
          </a:xfrm>
          <a:prstGeom prst="rect">
            <a:avLst/>
          </a:prstGeom>
          <a:solidFill>
            <a:schemeClr val="tx2"/>
          </a:solidFill>
        </p:spPr>
        <p:txBody>
          <a:bodyPr/>
          <a:lstStyle>
            <a:lvl1pPr marL="0" indent="0">
              <a:buNone/>
              <a:defRPr/>
            </a:lvl1pPr>
          </a:lstStyle>
          <a:p>
            <a:r>
              <a:rPr lang="en-US" dirty="0" smtClean="0"/>
              <a:t>Picture or Color Block</a:t>
            </a:r>
            <a:endParaRPr lang="en-US" dirty="0"/>
          </a:p>
        </p:txBody>
      </p:sp>
      <p:sp>
        <p:nvSpPr>
          <p:cNvPr id="7" name="Picture Placeholder 53"/>
          <p:cNvSpPr>
            <a:spLocks noGrp="1"/>
          </p:cNvSpPr>
          <p:nvPr>
            <p:ph type="pic" sz="quarter" idx="13" hasCustomPrompt="1"/>
          </p:nvPr>
        </p:nvSpPr>
        <p:spPr>
          <a:xfrm>
            <a:off x="4303713" y="2419454"/>
            <a:ext cx="4840286" cy="2724046"/>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9" name="Picture Placeholder 3"/>
          <p:cNvSpPr>
            <a:spLocks noGrp="1"/>
          </p:cNvSpPr>
          <p:nvPr>
            <p:ph type="pic" sz="quarter" idx="14" hasCustomPrompt="1"/>
          </p:nvPr>
        </p:nvSpPr>
        <p:spPr>
          <a:xfrm>
            <a:off x="-1" y="4760913"/>
            <a:ext cx="4303714" cy="382586"/>
          </a:xfrm>
          <a:prstGeom prst="rect">
            <a:avLst/>
          </a:prstGeom>
          <a:solidFill>
            <a:schemeClr val="accent1"/>
          </a:solidFill>
        </p:spPr>
        <p:txBody>
          <a:bodyPr/>
          <a:lstStyle>
            <a:lvl1pPr marL="0" indent="0">
              <a:buNone/>
              <a:defRPr/>
            </a:lvl1pPr>
          </a:lstStyle>
          <a:p>
            <a:r>
              <a:rPr lang="en-US" dirty="0" smtClean="0"/>
              <a:t>Picture or Color Block</a:t>
            </a:r>
            <a:endParaRPr lang="en-US" dirty="0"/>
          </a:p>
        </p:txBody>
      </p:sp>
      <p:sp>
        <p:nvSpPr>
          <p:cNvPr id="15" name="Text Placeholder 4"/>
          <p:cNvSpPr>
            <a:spLocks noGrp="1"/>
          </p:cNvSpPr>
          <p:nvPr>
            <p:ph type="body" sz="quarter" idx="15" hasCustomPrompt="1"/>
          </p:nvPr>
        </p:nvSpPr>
        <p:spPr>
          <a:xfrm>
            <a:off x="0" y="958740"/>
            <a:ext cx="4303713" cy="605294"/>
          </a:xfrm>
          <a:prstGeom prst="rect">
            <a:avLst/>
          </a:prstGeom>
          <a:noFill/>
        </p:spPr>
        <p:txBody>
          <a:bodyPr wrap="square" lIns="228600" rIns="228600" rtlCol="0" anchor="t">
            <a:noAutofit/>
          </a:bodyPr>
          <a:lstStyle>
            <a:lvl1pPr marL="0" indent="0">
              <a:lnSpc>
                <a:spcPts val="2000"/>
              </a:lnSpc>
              <a:spcBef>
                <a:spcPts val="0"/>
              </a:spcBef>
              <a:buNone/>
              <a:defRPr lang="en-US" sz="2000" b="1" dirty="0" smtClean="0">
                <a:solidFill>
                  <a:schemeClr val="bg1"/>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err="1" smtClean="0"/>
              <a:t>Subheader</a:t>
            </a:r>
            <a:endParaRPr lang="en-US" dirty="0" smtClean="0"/>
          </a:p>
          <a:p>
            <a:pPr marL="0" lvl="0"/>
            <a:endParaRPr lang="en-US" dirty="0" smtClean="0"/>
          </a:p>
        </p:txBody>
      </p:sp>
      <p:sp>
        <p:nvSpPr>
          <p:cNvPr id="16" name="Text Placeholder 2"/>
          <p:cNvSpPr>
            <a:spLocks noGrp="1"/>
          </p:cNvSpPr>
          <p:nvPr>
            <p:ph type="body" sz="quarter" idx="16"/>
          </p:nvPr>
        </p:nvSpPr>
        <p:spPr>
          <a:xfrm>
            <a:off x="-11755" y="1564034"/>
            <a:ext cx="4315468"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itle 3"/>
          <p:cNvSpPr>
            <a:spLocks noGrp="1"/>
          </p:cNvSpPr>
          <p:nvPr>
            <p:ph type="title" hasCustomPrompt="1"/>
          </p:nvPr>
        </p:nvSpPr>
        <p:spPr>
          <a:xfrm>
            <a:off x="0" y="139700"/>
            <a:ext cx="4303713" cy="873125"/>
          </a:xfrm>
        </p:spPr>
        <p:txBody>
          <a:bodyPr>
            <a:noAutofit/>
          </a:bodyPr>
          <a:lstStyle>
            <a:lvl1pPr>
              <a:defRPr/>
            </a:lvl1pPr>
          </a:lstStyle>
          <a:p>
            <a:r>
              <a:rPr lang="en-US" dirty="0" smtClean="0"/>
              <a:t>Header</a:t>
            </a:r>
            <a:endParaRPr lang="en-US" dirty="0"/>
          </a:p>
        </p:txBody>
      </p:sp>
    </p:spTree>
    <p:extLst>
      <p:ext uri="{BB962C8B-B14F-4D97-AF65-F5344CB8AC3E}">
        <p14:creationId xmlns:p14="http://schemas.microsoft.com/office/powerpoint/2010/main" val="1368280880"/>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 Headers Content C">
    <p:spTree>
      <p:nvGrpSpPr>
        <p:cNvPr id="1" name=""/>
        <p:cNvGrpSpPr/>
        <p:nvPr/>
      </p:nvGrpSpPr>
      <p:grpSpPr>
        <a:xfrm>
          <a:off x="0" y="0"/>
          <a:ext cx="0" cy="0"/>
          <a:chOff x="0" y="0"/>
          <a:chExt cx="0" cy="0"/>
        </a:xfrm>
      </p:grpSpPr>
      <p:sp>
        <p:nvSpPr>
          <p:cNvPr id="5" name="Text Placeholder 4"/>
          <p:cNvSpPr>
            <a:spLocks noGrp="1"/>
          </p:cNvSpPr>
          <p:nvPr>
            <p:ph type="body" sz="quarter" idx="15" hasCustomPrompt="1"/>
          </p:nvPr>
        </p:nvSpPr>
        <p:spPr>
          <a:xfrm>
            <a:off x="0" y="958740"/>
            <a:ext cx="8604250" cy="605294"/>
          </a:xfrm>
          <a:prstGeom prst="rect">
            <a:avLst/>
          </a:prstGeom>
          <a:noFill/>
        </p:spPr>
        <p:txBody>
          <a:bodyPr wrap="square" lIns="228600" rIns="228600" rtlCol="0" anchor="t">
            <a:noAutofit/>
          </a:bodyPr>
          <a:lstStyle>
            <a:lvl1pPr marL="0" indent="0">
              <a:lnSpc>
                <a:spcPts val="2000"/>
              </a:lnSpc>
              <a:spcBef>
                <a:spcPts val="0"/>
              </a:spcBef>
              <a:buNone/>
              <a:defRPr lang="en-US" sz="2000" b="1" dirty="0" smtClean="0">
                <a:solidFill>
                  <a:schemeClr val="bg1"/>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err="1" smtClean="0"/>
              <a:t>Subheader</a:t>
            </a:r>
            <a:endParaRPr lang="en-US" dirty="0" smtClean="0"/>
          </a:p>
          <a:p>
            <a:pPr marL="0" lvl="0"/>
            <a:endParaRPr lang="en-US" dirty="0" smtClean="0"/>
          </a:p>
        </p:txBody>
      </p:sp>
      <p:sp>
        <p:nvSpPr>
          <p:cNvPr id="6" name="Text Placeholder 2"/>
          <p:cNvSpPr>
            <a:spLocks noGrp="1"/>
          </p:cNvSpPr>
          <p:nvPr>
            <p:ph type="body" sz="quarter" idx="16"/>
          </p:nvPr>
        </p:nvSpPr>
        <p:spPr>
          <a:xfrm>
            <a:off x="-11755" y="1564034"/>
            <a:ext cx="8616005"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3"/>
          <p:cNvSpPr>
            <a:spLocks noGrp="1"/>
          </p:cNvSpPr>
          <p:nvPr>
            <p:ph type="title" hasCustomPrompt="1"/>
          </p:nvPr>
        </p:nvSpPr>
        <p:spPr>
          <a:xfrm>
            <a:off x="0" y="139700"/>
            <a:ext cx="8604250" cy="873125"/>
          </a:xfrm>
        </p:spPr>
        <p:txBody>
          <a:bodyPr>
            <a:noAutofit/>
          </a:bodyPr>
          <a:lstStyle>
            <a:lvl1pPr>
              <a:defRPr/>
            </a:lvl1pPr>
          </a:lstStyle>
          <a:p>
            <a:r>
              <a:rPr lang="en-US" dirty="0" smtClean="0"/>
              <a:t>Header</a:t>
            </a:r>
            <a:endParaRPr lang="en-US" dirty="0"/>
          </a:p>
        </p:txBody>
      </p:sp>
      <p:sp>
        <p:nvSpPr>
          <p:cNvPr id="10"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1" name="Picture Placeholder 4"/>
          <p:cNvSpPr>
            <a:spLocks noGrp="1"/>
          </p:cNvSpPr>
          <p:nvPr>
            <p:ph type="pic" sz="quarter" idx="22" hasCustomPrompt="1"/>
          </p:nvPr>
        </p:nvSpPr>
        <p:spPr>
          <a:xfrm>
            <a:off x="8604250" y="2379664"/>
            <a:ext cx="539750" cy="2763836"/>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Tree>
    <p:extLst>
      <p:ext uri="{BB962C8B-B14F-4D97-AF65-F5344CB8AC3E}">
        <p14:creationId xmlns:p14="http://schemas.microsoft.com/office/powerpoint/2010/main" val="2565648392"/>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 Headers Content D">
    <p:spTree>
      <p:nvGrpSpPr>
        <p:cNvPr id="1" name=""/>
        <p:cNvGrpSpPr/>
        <p:nvPr/>
      </p:nvGrpSpPr>
      <p:grpSpPr>
        <a:xfrm>
          <a:off x="0" y="0"/>
          <a:ext cx="0" cy="0"/>
          <a:chOff x="0" y="0"/>
          <a:chExt cx="0" cy="0"/>
        </a:xfrm>
      </p:grpSpPr>
      <p:sp>
        <p:nvSpPr>
          <p:cNvPr id="5" name="Text Placeholder 4"/>
          <p:cNvSpPr>
            <a:spLocks noGrp="1"/>
          </p:cNvSpPr>
          <p:nvPr>
            <p:ph type="body" sz="quarter" idx="15" hasCustomPrompt="1"/>
          </p:nvPr>
        </p:nvSpPr>
        <p:spPr>
          <a:xfrm>
            <a:off x="0" y="958740"/>
            <a:ext cx="9143264" cy="605294"/>
          </a:xfrm>
          <a:prstGeom prst="rect">
            <a:avLst/>
          </a:prstGeom>
          <a:noFill/>
        </p:spPr>
        <p:txBody>
          <a:bodyPr wrap="square" lIns="228600" rIns="228600" rtlCol="0" anchor="t">
            <a:noAutofit/>
          </a:bodyPr>
          <a:lstStyle>
            <a:lvl1pPr marL="0" indent="0">
              <a:lnSpc>
                <a:spcPts val="2000"/>
              </a:lnSpc>
              <a:spcBef>
                <a:spcPts val="0"/>
              </a:spcBef>
              <a:buNone/>
              <a:defRPr lang="en-US" sz="2000" b="1" dirty="0" smtClean="0">
                <a:solidFill>
                  <a:schemeClr val="bg1"/>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err="1" smtClean="0"/>
              <a:t>Subheader</a:t>
            </a:r>
            <a:endParaRPr lang="en-US" dirty="0" smtClean="0"/>
          </a:p>
          <a:p>
            <a:pPr marL="0" lvl="0"/>
            <a:endParaRPr lang="en-US" dirty="0" smtClean="0"/>
          </a:p>
        </p:txBody>
      </p:sp>
      <p:sp>
        <p:nvSpPr>
          <p:cNvPr id="6" name="Text Placeholder 2"/>
          <p:cNvSpPr>
            <a:spLocks noGrp="1"/>
          </p:cNvSpPr>
          <p:nvPr>
            <p:ph type="body" sz="quarter" idx="16"/>
          </p:nvPr>
        </p:nvSpPr>
        <p:spPr>
          <a:xfrm>
            <a:off x="-11755" y="1564034"/>
            <a:ext cx="9155755"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3"/>
          <p:cNvSpPr>
            <a:spLocks noGrp="1"/>
          </p:cNvSpPr>
          <p:nvPr>
            <p:ph type="title" hasCustomPrompt="1"/>
          </p:nvPr>
        </p:nvSpPr>
        <p:spPr>
          <a:xfrm>
            <a:off x="0" y="139700"/>
            <a:ext cx="9143264" cy="873125"/>
          </a:xfrm>
        </p:spPr>
        <p:txBody>
          <a:bodyPr/>
          <a:lstStyle>
            <a:lvl1pPr>
              <a:defRPr/>
            </a:lvl1pPr>
          </a:lstStyle>
          <a:p>
            <a:r>
              <a:rPr lang="en-US" dirty="0" smtClean="0"/>
              <a:t>Header</a:t>
            </a:r>
            <a:endParaRPr lang="en-US" dirty="0"/>
          </a:p>
        </p:txBody>
      </p:sp>
      <p:sp>
        <p:nvSpPr>
          <p:cNvPr id="8" name="Picture Placeholder 4"/>
          <p:cNvSpPr>
            <a:spLocks noGrp="1"/>
          </p:cNvSpPr>
          <p:nvPr>
            <p:ph type="pic" sz="quarter" idx="21" hasCustomPrompt="1"/>
          </p:nvPr>
        </p:nvSpPr>
        <p:spPr>
          <a:xfrm>
            <a:off x="8640850" y="3570288"/>
            <a:ext cx="503150" cy="1573212"/>
          </a:xfrm>
          <a:prstGeom prst="rect">
            <a:avLst/>
          </a:prstGeom>
          <a:solidFill>
            <a:schemeClr val="accent1"/>
          </a:solidFill>
        </p:spPr>
        <p:txBody>
          <a:bodyPr vert="vert">
            <a:normAutofit/>
          </a:bodyPr>
          <a:lstStyle>
            <a:lvl1pPr marL="0" indent="0">
              <a:buNone/>
              <a:defRPr sz="1400"/>
            </a:lvl1pPr>
          </a:lstStyle>
          <a:p>
            <a:r>
              <a:rPr lang="en-US" dirty="0" smtClean="0"/>
              <a:t>Picture or Color Block</a:t>
            </a:r>
            <a:endParaRPr lang="en-US" dirty="0"/>
          </a:p>
        </p:txBody>
      </p:sp>
      <p:sp>
        <p:nvSpPr>
          <p:cNvPr id="9" name="Picture Placeholder 4"/>
          <p:cNvSpPr>
            <a:spLocks noGrp="1"/>
          </p:cNvSpPr>
          <p:nvPr>
            <p:ph type="pic" sz="quarter" idx="22" hasCustomPrompt="1"/>
          </p:nvPr>
        </p:nvSpPr>
        <p:spPr>
          <a:xfrm>
            <a:off x="0" y="3570288"/>
            <a:ext cx="4303713" cy="1573212"/>
          </a:xfrm>
          <a:prstGeom prst="rect">
            <a:avLst/>
          </a:prstGeom>
          <a:solidFill>
            <a:schemeClr val="bg1"/>
          </a:solidFill>
        </p:spPr>
        <p:txBody>
          <a:bodyPr>
            <a:normAutofit/>
          </a:bodyPr>
          <a:lstStyle>
            <a:lvl1pPr marL="0" indent="0">
              <a:buNone/>
              <a:defRPr sz="1400"/>
            </a:lvl1pPr>
          </a:lstStyle>
          <a:p>
            <a:r>
              <a:rPr lang="en-US" dirty="0" smtClean="0"/>
              <a:t>Picture or Color Block</a:t>
            </a:r>
            <a:endParaRPr lang="en-US" dirty="0"/>
          </a:p>
        </p:txBody>
      </p:sp>
      <p:sp>
        <p:nvSpPr>
          <p:cNvPr id="10" name="Picture Placeholder 4"/>
          <p:cNvSpPr>
            <a:spLocks noGrp="1"/>
          </p:cNvSpPr>
          <p:nvPr>
            <p:ph type="pic" sz="quarter" idx="23" hasCustomPrompt="1"/>
          </p:nvPr>
        </p:nvSpPr>
        <p:spPr>
          <a:xfrm>
            <a:off x="4342776" y="3570288"/>
            <a:ext cx="4261474" cy="1573212"/>
          </a:xfrm>
          <a:prstGeom prst="rect">
            <a:avLst/>
          </a:prstGeom>
          <a:solidFill>
            <a:schemeClr val="tx2"/>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Tree>
    <p:extLst>
      <p:ext uri="{BB962C8B-B14F-4D97-AF65-F5344CB8AC3E}">
        <p14:creationId xmlns:p14="http://schemas.microsoft.com/office/powerpoint/2010/main" val="3914711092"/>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2 Headers Content E">
    <p:spTree>
      <p:nvGrpSpPr>
        <p:cNvPr id="1" name=""/>
        <p:cNvGrpSpPr/>
        <p:nvPr/>
      </p:nvGrpSpPr>
      <p:grpSpPr>
        <a:xfrm>
          <a:off x="0" y="0"/>
          <a:ext cx="0" cy="0"/>
          <a:chOff x="0" y="0"/>
          <a:chExt cx="0" cy="0"/>
        </a:xfrm>
      </p:grpSpPr>
      <p:sp>
        <p:nvSpPr>
          <p:cNvPr id="7" name="Picture Placeholder 4"/>
          <p:cNvSpPr>
            <a:spLocks noGrp="1"/>
          </p:cNvSpPr>
          <p:nvPr>
            <p:ph type="pic" sz="quarter" idx="22" hasCustomPrompt="1"/>
          </p:nvPr>
        </p:nvSpPr>
        <p:spPr>
          <a:xfrm>
            <a:off x="0" y="0"/>
            <a:ext cx="9144000" cy="3570288"/>
          </a:xfrm>
          <a:prstGeom prst="rect">
            <a:avLst/>
          </a:prstGeom>
          <a:solidFill>
            <a:schemeClr val="bg1"/>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
        <p:nvSpPr>
          <p:cNvPr id="8" name="Text Placeholder 4"/>
          <p:cNvSpPr>
            <a:spLocks noGrp="1"/>
          </p:cNvSpPr>
          <p:nvPr>
            <p:ph type="body" sz="quarter" idx="15" hasCustomPrompt="1"/>
          </p:nvPr>
        </p:nvSpPr>
        <p:spPr>
          <a:xfrm>
            <a:off x="0" y="4415190"/>
            <a:ext cx="9144000" cy="605294"/>
          </a:xfrm>
          <a:prstGeom prst="rect">
            <a:avLst/>
          </a:prstGeom>
          <a:noFill/>
        </p:spPr>
        <p:txBody>
          <a:bodyPr wrap="square" lIns="228600" rIns="228600" rtlCol="0" anchor="t">
            <a:noAutofit/>
          </a:bodyPr>
          <a:lstStyle>
            <a:lvl1pPr marL="0" indent="0">
              <a:lnSpc>
                <a:spcPts val="2000"/>
              </a:lnSpc>
              <a:spcBef>
                <a:spcPts val="0"/>
              </a:spcBef>
              <a:buNone/>
              <a:defRPr lang="en-US" sz="2000" b="1" dirty="0" smtClean="0">
                <a:solidFill>
                  <a:schemeClr val="bg1"/>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err="1" smtClean="0"/>
              <a:t>Subheader</a:t>
            </a:r>
            <a:endParaRPr lang="en-US" dirty="0" smtClean="0"/>
          </a:p>
          <a:p>
            <a:pPr marL="0" lvl="0"/>
            <a:endParaRPr lang="en-US" dirty="0" smtClean="0"/>
          </a:p>
        </p:txBody>
      </p:sp>
      <p:sp>
        <p:nvSpPr>
          <p:cNvPr id="9" name="Title 3"/>
          <p:cNvSpPr>
            <a:spLocks noGrp="1"/>
          </p:cNvSpPr>
          <p:nvPr>
            <p:ph type="title" hasCustomPrompt="1"/>
          </p:nvPr>
        </p:nvSpPr>
        <p:spPr>
          <a:xfrm>
            <a:off x="0" y="3594765"/>
            <a:ext cx="9144000" cy="873125"/>
          </a:xfrm>
        </p:spPr>
        <p:txBody>
          <a:bodyPr>
            <a:noAutofit/>
          </a:bodyPr>
          <a:lstStyle>
            <a:lvl1pPr>
              <a:defRPr/>
            </a:lvl1pPr>
          </a:lstStyle>
          <a:p>
            <a:r>
              <a:rPr lang="en-US" dirty="0" smtClean="0"/>
              <a:t>header</a:t>
            </a:r>
            <a:endParaRPr lang="en-US" dirty="0"/>
          </a:p>
        </p:txBody>
      </p:sp>
    </p:spTree>
    <p:extLst>
      <p:ext uri="{BB962C8B-B14F-4D97-AF65-F5344CB8AC3E}">
        <p14:creationId xmlns:p14="http://schemas.microsoft.com/office/powerpoint/2010/main" val="2016406738"/>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 Headers Content F">
    <p:spTree>
      <p:nvGrpSpPr>
        <p:cNvPr id="1" name=""/>
        <p:cNvGrpSpPr/>
        <p:nvPr/>
      </p:nvGrpSpPr>
      <p:grpSpPr>
        <a:xfrm>
          <a:off x="0" y="0"/>
          <a:ext cx="0" cy="0"/>
          <a:chOff x="0" y="0"/>
          <a:chExt cx="0" cy="0"/>
        </a:xfrm>
      </p:grpSpPr>
      <p:sp>
        <p:nvSpPr>
          <p:cNvPr id="7" name="Picture Placeholder 4"/>
          <p:cNvSpPr>
            <a:spLocks noGrp="1"/>
          </p:cNvSpPr>
          <p:nvPr>
            <p:ph type="pic" sz="quarter" idx="22" hasCustomPrompt="1"/>
          </p:nvPr>
        </p:nvSpPr>
        <p:spPr>
          <a:xfrm>
            <a:off x="0" y="0"/>
            <a:ext cx="6416588" cy="3570288"/>
          </a:xfrm>
          <a:prstGeom prst="rect">
            <a:avLst/>
          </a:prstGeom>
          <a:solidFill>
            <a:schemeClr val="bg1"/>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
        <p:nvSpPr>
          <p:cNvPr id="8" name="Text Placeholder 4"/>
          <p:cNvSpPr>
            <a:spLocks noGrp="1"/>
          </p:cNvSpPr>
          <p:nvPr>
            <p:ph type="body" sz="quarter" idx="15" hasCustomPrompt="1"/>
          </p:nvPr>
        </p:nvSpPr>
        <p:spPr>
          <a:xfrm>
            <a:off x="0" y="4415190"/>
            <a:ext cx="9144000" cy="605294"/>
          </a:xfrm>
          <a:prstGeom prst="rect">
            <a:avLst/>
          </a:prstGeom>
          <a:noFill/>
        </p:spPr>
        <p:txBody>
          <a:bodyPr wrap="square" lIns="228600" rIns="228600" rtlCol="0" anchor="t">
            <a:noAutofit/>
          </a:bodyPr>
          <a:lstStyle>
            <a:lvl1pPr marL="0" indent="0">
              <a:lnSpc>
                <a:spcPts val="2000"/>
              </a:lnSpc>
              <a:spcBef>
                <a:spcPts val="0"/>
              </a:spcBef>
              <a:buNone/>
              <a:defRPr lang="en-US" sz="2000" b="1" dirty="0" smtClean="0">
                <a:solidFill>
                  <a:schemeClr val="bg1"/>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err="1" smtClean="0"/>
              <a:t>Subheader</a:t>
            </a:r>
            <a:endParaRPr lang="en-US" dirty="0" smtClean="0"/>
          </a:p>
          <a:p>
            <a:pPr marL="0" lvl="0"/>
            <a:endParaRPr lang="en-US" dirty="0" smtClean="0"/>
          </a:p>
        </p:txBody>
      </p:sp>
      <p:sp>
        <p:nvSpPr>
          <p:cNvPr id="9" name="Title 3"/>
          <p:cNvSpPr>
            <a:spLocks noGrp="1"/>
          </p:cNvSpPr>
          <p:nvPr>
            <p:ph type="title" hasCustomPrompt="1"/>
          </p:nvPr>
        </p:nvSpPr>
        <p:spPr>
          <a:xfrm>
            <a:off x="0" y="3594765"/>
            <a:ext cx="9144000" cy="873125"/>
          </a:xfrm>
        </p:spPr>
        <p:txBody>
          <a:bodyPr>
            <a:noAutofit/>
          </a:bodyPr>
          <a:lstStyle>
            <a:lvl1pPr>
              <a:defRPr/>
            </a:lvl1pPr>
          </a:lstStyle>
          <a:p>
            <a:r>
              <a:rPr lang="en-US" dirty="0" smtClean="0"/>
              <a:t>Header</a:t>
            </a:r>
            <a:endParaRPr lang="en-US" dirty="0"/>
          </a:p>
        </p:txBody>
      </p:sp>
      <p:sp>
        <p:nvSpPr>
          <p:cNvPr id="5" name="Picture Placeholder 4"/>
          <p:cNvSpPr>
            <a:spLocks noGrp="1"/>
          </p:cNvSpPr>
          <p:nvPr>
            <p:ph type="pic" sz="quarter" idx="23" hasCustomPrompt="1"/>
          </p:nvPr>
        </p:nvSpPr>
        <p:spPr>
          <a:xfrm>
            <a:off x="6453188" y="0"/>
            <a:ext cx="2690812" cy="3570288"/>
          </a:xfrm>
          <a:prstGeom prst="rect">
            <a:avLst/>
          </a:prstGeom>
          <a:solidFill>
            <a:schemeClr val="tx2"/>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Tree>
    <p:extLst>
      <p:ext uri="{BB962C8B-B14F-4D97-AF65-F5344CB8AC3E}">
        <p14:creationId xmlns:p14="http://schemas.microsoft.com/office/powerpoint/2010/main" val="2647301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eam Slide 1">
    <p:spTree>
      <p:nvGrpSpPr>
        <p:cNvPr id="1" name=""/>
        <p:cNvGrpSpPr/>
        <p:nvPr/>
      </p:nvGrpSpPr>
      <p:grpSpPr>
        <a:xfrm>
          <a:off x="0" y="0"/>
          <a:ext cx="0" cy="0"/>
          <a:chOff x="0" y="0"/>
          <a:chExt cx="0" cy="0"/>
        </a:xfrm>
      </p:grpSpPr>
      <p:sp>
        <p:nvSpPr>
          <p:cNvPr id="16" name="Picture Placeholder 14"/>
          <p:cNvSpPr>
            <a:spLocks noGrp="1"/>
          </p:cNvSpPr>
          <p:nvPr>
            <p:ph type="pic" sz="quarter" idx="11" hasCustomPrompt="1"/>
          </p:nvPr>
        </p:nvSpPr>
        <p:spPr>
          <a:xfrm>
            <a:off x="129540" y="1312862"/>
            <a:ext cx="2124075" cy="2389187"/>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11" name="Text Placeholder 3"/>
          <p:cNvSpPr>
            <a:spLocks noGrp="1"/>
          </p:cNvSpPr>
          <p:nvPr>
            <p:ph type="body" sz="quarter" idx="34" hasCustomPrompt="1"/>
          </p:nvPr>
        </p:nvSpPr>
        <p:spPr>
          <a:xfrm>
            <a:off x="129540" y="373062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15" name="Picture Placeholder 14"/>
          <p:cNvSpPr>
            <a:spLocks noGrp="1"/>
          </p:cNvSpPr>
          <p:nvPr>
            <p:ph type="pic" sz="quarter" idx="35" hasCustomPrompt="1"/>
          </p:nvPr>
        </p:nvSpPr>
        <p:spPr>
          <a:xfrm>
            <a:off x="2383155" y="1312862"/>
            <a:ext cx="2124075" cy="2389187"/>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20" name="Picture Placeholder 14"/>
          <p:cNvSpPr>
            <a:spLocks noGrp="1"/>
          </p:cNvSpPr>
          <p:nvPr>
            <p:ph type="pic" sz="quarter" idx="36" hasCustomPrompt="1"/>
          </p:nvPr>
        </p:nvSpPr>
        <p:spPr>
          <a:xfrm>
            <a:off x="4636770" y="1312862"/>
            <a:ext cx="2124075" cy="2389187"/>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21" name="Picture Placeholder 14"/>
          <p:cNvSpPr>
            <a:spLocks noGrp="1"/>
          </p:cNvSpPr>
          <p:nvPr>
            <p:ph type="pic" sz="quarter" idx="37" hasCustomPrompt="1"/>
          </p:nvPr>
        </p:nvSpPr>
        <p:spPr>
          <a:xfrm>
            <a:off x="6890385" y="1312862"/>
            <a:ext cx="2124075" cy="2389187"/>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22" name="Text Placeholder 3"/>
          <p:cNvSpPr>
            <a:spLocks noGrp="1"/>
          </p:cNvSpPr>
          <p:nvPr>
            <p:ph type="body" sz="quarter" idx="38" hasCustomPrompt="1"/>
          </p:nvPr>
        </p:nvSpPr>
        <p:spPr>
          <a:xfrm>
            <a:off x="2383155" y="373062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3" name="Text Placeholder 3"/>
          <p:cNvSpPr>
            <a:spLocks noGrp="1"/>
          </p:cNvSpPr>
          <p:nvPr>
            <p:ph type="body" sz="quarter" idx="39" hasCustomPrompt="1"/>
          </p:nvPr>
        </p:nvSpPr>
        <p:spPr>
          <a:xfrm>
            <a:off x="4636770" y="373062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4" name="Text Placeholder 3"/>
          <p:cNvSpPr>
            <a:spLocks noGrp="1"/>
          </p:cNvSpPr>
          <p:nvPr>
            <p:ph type="body" sz="quarter" idx="40" hasCustomPrompt="1"/>
          </p:nvPr>
        </p:nvSpPr>
        <p:spPr>
          <a:xfrm>
            <a:off x="6890385" y="373062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17" name="Title 3"/>
          <p:cNvSpPr>
            <a:spLocks noGrp="1"/>
          </p:cNvSpPr>
          <p:nvPr>
            <p:ph type="title" hasCustomPrompt="1"/>
          </p:nvPr>
        </p:nvSpPr>
        <p:spPr>
          <a:xfrm>
            <a:off x="0" y="139700"/>
            <a:ext cx="9144000" cy="873125"/>
          </a:xfrm>
        </p:spPr>
        <p:txBody>
          <a:bodyPr/>
          <a:lstStyle>
            <a:lvl1pPr>
              <a:defRPr/>
            </a:lvl1pPr>
          </a:lstStyle>
          <a:p>
            <a:r>
              <a:rPr lang="en-US" dirty="0" smtClean="0"/>
              <a:t>Header</a:t>
            </a:r>
            <a:endParaRPr lang="en-US" dirty="0"/>
          </a:p>
        </p:txBody>
      </p:sp>
    </p:spTree>
    <p:extLst>
      <p:ext uri="{BB962C8B-B14F-4D97-AF65-F5344CB8AC3E}">
        <p14:creationId xmlns:p14="http://schemas.microsoft.com/office/powerpoint/2010/main" val="1417304228"/>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am Slide 2">
    <p:spTree>
      <p:nvGrpSpPr>
        <p:cNvPr id="1" name=""/>
        <p:cNvGrpSpPr/>
        <p:nvPr/>
      </p:nvGrpSpPr>
      <p:grpSpPr>
        <a:xfrm>
          <a:off x="0" y="0"/>
          <a:ext cx="0" cy="0"/>
          <a:chOff x="0" y="0"/>
          <a:chExt cx="0" cy="0"/>
        </a:xfrm>
      </p:grpSpPr>
      <p:sp>
        <p:nvSpPr>
          <p:cNvPr id="19" name="Picture Placeholder 14"/>
          <p:cNvSpPr>
            <a:spLocks noGrp="1"/>
          </p:cNvSpPr>
          <p:nvPr>
            <p:ph type="pic" sz="quarter" idx="11" hasCustomPrompt="1"/>
          </p:nvPr>
        </p:nvSpPr>
        <p:spPr>
          <a:xfrm>
            <a:off x="129540" y="1035550"/>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21" name="Text Placeholder 3"/>
          <p:cNvSpPr>
            <a:spLocks noGrp="1"/>
          </p:cNvSpPr>
          <p:nvPr>
            <p:ph type="body" sz="quarter" idx="34" hasCustomPrompt="1"/>
          </p:nvPr>
        </p:nvSpPr>
        <p:spPr>
          <a:xfrm>
            <a:off x="129540" y="2588684"/>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2" name="Picture Placeholder 14"/>
          <p:cNvSpPr>
            <a:spLocks noGrp="1"/>
          </p:cNvSpPr>
          <p:nvPr>
            <p:ph type="pic" sz="quarter" idx="35" hasCustomPrompt="1"/>
          </p:nvPr>
        </p:nvSpPr>
        <p:spPr>
          <a:xfrm>
            <a:off x="2383155" y="1035550"/>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23" name="Picture Placeholder 14"/>
          <p:cNvSpPr>
            <a:spLocks noGrp="1"/>
          </p:cNvSpPr>
          <p:nvPr>
            <p:ph type="pic" sz="quarter" idx="36" hasCustomPrompt="1"/>
          </p:nvPr>
        </p:nvSpPr>
        <p:spPr>
          <a:xfrm>
            <a:off x="4636770" y="1035550"/>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24" name="Picture Placeholder 14"/>
          <p:cNvSpPr>
            <a:spLocks noGrp="1"/>
          </p:cNvSpPr>
          <p:nvPr>
            <p:ph type="pic" sz="quarter" idx="37" hasCustomPrompt="1"/>
          </p:nvPr>
        </p:nvSpPr>
        <p:spPr>
          <a:xfrm>
            <a:off x="6890385" y="1035550"/>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25" name="Text Placeholder 3"/>
          <p:cNvSpPr>
            <a:spLocks noGrp="1"/>
          </p:cNvSpPr>
          <p:nvPr>
            <p:ph type="body" sz="quarter" idx="38" hasCustomPrompt="1"/>
          </p:nvPr>
        </p:nvSpPr>
        <p:spPr>
          <a:xfrm>
            <a:off x="2383155" y="2588684"/>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6" name="Text Placeholder 3"/>
          <p:cNvSpPr>
            <a:spLocks noGrp="1"/>
          </p:cNvSpPr>
          <p:nvPr>
            <p:ph type="body" sz="quarter" idx="39" hasCustomPrompt="1"/>
          </p:nvPr>
        </p:nvSpPr>
        <p:spPr>
          <a:xfrm>
            <a:off x="4636770" y="2588684"/>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7" name="Text Placeholder 3"/>
          <p:cNvSpPr>
            <a:spLocks noGrp="1"/>
          </p:cNvSpPr>
          <p:nvPr>
            <p:ph type="body" sz="quarter" idx="40" hasCustomPrompt="1"/>
          </p:nvPr>
        </p:nvSpPr>
        <p:spPr>
          <a:xfrm>
            <a:off x="6890385" y="2588684"/>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41" name="Picture Placeholder 14"/>
          <p:cNvSpPr>
            <a:spLocks noGrp="1"/>
          </p:cNvSpPr>
          <p:nvPr>
            <p:ph type="pic" sz="quarter" idx="41" hasCustomPrompt="1"/>
          </p:nvPr>
        </p:nvSpPr>
        <p:spPr>
          <a:xfrm>
            <a:off x="129540" y="3106988"/>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42" name="Text Placeholder 3"/>
          <p:cNvSpPr>
            <a:spLocks noGrp="1"/>
          </p:cNvSpPr>
          <p:nvPr>
            <p:ph type="body" sz="quarter" idx="42" hasCustomPrompt="1"/>
          </p:nvPr>
        </p:nvSpPr>
        <p:spPr>
          <a:xfrm>
            <a:off x="129540" y="4660122"/>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43" name="Picture Placeholder 14"/>
          <p:cNvSpPr>
            <a:spLocks noGrp="1"/>
          </p:cNvSpPr>
          <p:nvPr>
            <p:ph type="pic" sz="quarter" idx="43" hasCustomPrompt="1"/>
          </p:nvPr>
        </p:nvSpPr>
        <p:spPr>
          <a:xfrm>
            <a:off x="2383155" y="3106988"/>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44" name="Picture Placeholder 14"/>
          <p:cNvSpPr>
            <a:spLocks noGrp="1"/>
          </p:cNvSpPr>
          <p:nvPr>
            <p:ph type="pic" sz="quarter" idx="44" hasCustomPrompt="1"/>
          </p:nvPr>
        </p:nvSpPr>
        <p:spPr>
          <a:xfrm>
            <a:off x="4636770" y="3106988"/>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45" name="Picture Placeholder 14"/>
          <p:cNvSpPr>
            <a:spLocks noGrp="1"/>
          </p:cNvSpPr>
          <p:nvPr>
            <p:ph type="pic" sz="quarter" idx="45" hasCustomPrompt="1"/>
          </p:nvPr>
        </p:nvSpPr>
        <p:spPr>
          <a:xfrm>
            <a:off x="6890385" y="3106988"/>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46" name="Text Placeholder 3"/>
          <p:cNvSpPr>
            <a:spLocks noGrp="1"/>
          </p:cNvSpPr>
          <p:nvPr>
            <p:ph type="body" sz="quarter" idx="46" hasCustomPrompt="1"/>
          </p:nvPr>
        </p:nvSpPr>
        <p:spPr>
          <a:xfrm>
            <a:off x="2383155" y="4660122"/>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47" name="Text Placeholder 3"/>
          <p:cNvSpPr>
            <a:spLocks noGrp="1"/>
          </p:cNvSpPr>
          <p:nvPr>
            <p:ph type="body" sz="quarter" idx="47" hasCustomPrompt="1"/>
          </p:nvPr>
        </p:nvSpPr>
        <p:spPr>
          <a:xfrm>
            <a:off x="4636770" y="4660122"/>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48" name="Text Placeholder 3"/>
          <p:cNvSpPr>
            <a:spLocks noGrp="1"/>
          </p:cNvSpPr>
          <p:nvPr>
            <p:ph type="body" sz="quarter" idx="48" hasCustomPrompt="1"/>
          </p:nvPr>
        </p:nvSpPr>
        <p:spPr>
          <a:xfrm>
            <a:off x="6890385" y="4660122"/>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18" name="Title 3"/>
          <p:cNvSpPr>
            <a:spLocks noGrp="1"/>
          </p:cNvSpPr>
          <p:nvPr>
            <p:ph type="title" hasCustomPrompt="1"/>
          </p:nvPr>
        </p:nvSpPr>
        <p:spPr>
          <a:xfrm>
            <a:off x="0" y="139700"/>
            <a:ext cx="9144000" cy="873125"/>
          </a:xfrm>
        </p:spPr>
        <p:txBody>
          <a:bodyPr/>
          <a:lstStyle>
            <a:lvl1pPr>
              <a:defRPr/>
            </a:lvl1pPr>
          </a:lstStyle>
          <a:p>
            <a:r>
              <a:rPr lang="en-US" dirty="0" smtClean="0"/>
              <a:t>Header</a:t>
            </a:r>
            <a:endParaRPr lang="en-US" dirty="0"/>
          </a:p>
        </p:txBody>
      </p:sp>
    </p:spTree>
    <p:extLst>
      <p:ext uri="{BB962C8B-B14F-4D97-AF65-F5344CB8AC3E}">
        <p14:creationId xmlns:p14="http://schemas.microsoft.com/office/powerpoint/2010/main" val="122588073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am Slide 3">
    <p:spTree>
      <p:nvGrpSpPr>
        <p:cNvPr id="1" name=""/>
        <p:cNvGrpSpPr/>
        <p:nvPr/>
      </p:nvGrpSpPr>
      <p:grpSpPr>
        <a:xfrm>
          <a:off x="0" y="0"/>
          <a:ext cx="0" cy="0"/>
          <a:chOff x="0" y="0"/>
          <a:chExt cx="0" cy="0"/>
        </a:xfrm>
      </p:grpSpPr>
      <p:sp>
        <p:nvSpPr>
          <p:cNvPr id="18" name="Picture Placeholder 14"/>
          <p:cNvSpPr>
            <a:spLocks noGrp="1"/>
          </p:cNvSpPr>
          <p:nvPr>
            <p:ph type="pic" sz="quarter" idx="11" hasCustomPrompt="1"/>
          </p:nvPr>
        </p:nvSpPr>
        <p:spPr>
          <a:xfrm>
            <a:off x="129540" y="142875"/>
            <a:ext cx="2124075" cy="1863724"/>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19" name="Text Placeholder 3"/>
          <p:cNvSpPr>
            <a:spLocks noGrp="1"/>
          </p:cNvSpPr>
          <p:nvPr>
            <p:ph type="body" sz="quarter" idx="34" hasCustomPrompt="1"/>
          </p:nvPr>
        </p:nvSpPr>
        <p:spPr>
          <a:xfrm>
            <a:off x="129540" y="203517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0" name="Picture Placeholder 14"/>
          <p:cNvSpPr>
            <a:spLocks noGrp="1"/>
          </p:cNvSpPr>
          <p:nvPr>
            <p:ph type="pic" sz="quarter" idx="35" hasCustomPrompt="1"/>
          </p:nvPr>
        </p:nvSpPr>
        <p:spPr>
          <a:xfrm>
            <a:off x="2383155" y="142875"/>
            <a:ext cx="2124075" cy="1863724"/>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21" name="Picture Placeholder 14"/>
          <p:cNvSpPr>
            <a:spLocks noGrp="1"/>
          </p:cNvSpPr>
          <p:nvPr>
            <p:ph type="pic" sz="quarter" idx="36" hasCustomPrompt="1"/>
          </p:nvPr>
        </p:nvSpPr>
        <p:spPr>
          <a:xfrm>
            <a:off x="4636770" y="142875"/>
            <a:ext cx="2124075" cy="1863724"/>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22" name="Picture Placeholder 14"/>
          <p:cNvSpPr>
            <a:spLocks noGrp="1"/>
          </p:cNvSpPr>
          <p:nvPr>
            <p:ph type="pic" sz="quarter" idx="37" hasCustomPrompt="1"/>
          </p:nvPr>
        </p:nvSpPr>
        <p:spPr>
          <a:xfrm>
            <a:off x="6890385" y="142875"/>
            <a:ext cx="2124075" cy="1863724"/>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23" name="Text Placeholder 3"/>
          <p:cNvSpPr>
            <a:spLocks noGrp="1"/>
          </p:cNvSpPr>
          <p:nvPr>
            <p:ph type="body" sz="quarter" idx="38" hasCustomPrompt="1"/>
          </p:nvPr>
        </p:nvSpPr>
        <p:spPr>
          <a:xfrm>
            <a:off x="2383155" y="203517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4" name="Text Placeholder 3"/>
          <p:cNvSpPr>
            <a:spLocks noGrp="1"/>
          </p:cNvSpPr>
          <p:nvPr>
            <p:ph type="body" sz="quarter" idx="39" hasCustomPrompt="1"/>
          </p:nvPr>
        </p:nvSpPr>
        <p:spPr>
          <a:xfrm>
            <a:off x="4636770" y="203517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5" name="Text Placeholder 3"/>
          <p:cNvSpPr>
            <a:spLocks noGrp="1"/>
          </p:cNvSpPr>
          <p:nvPr>
            <p:ph type="body" sz="quarter" idx="40" hasCustomPrompt="1"/>
          </p:nvPr>
        </p:nvSpPr>
        <p:spPr>
          <a:xfrm>
            <a:off x="6890385" y="203517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6" name="Picture Placeholder 14"/>
          <p:cNvSpPr>
            <a:spLocks noGrp="1"/>
          </p:cNvSpPr>
          <p:nvPr>
            <p:ph type="pic" sz="quarter" idx="41" hasCustomPrompt="1"/>
          </p:nvPr>
        </p:nvSpPr>
        <p:spPr>
          <a:xfrm>
            <a:off x="129540" y="2522890"/>
            <a:ext cx="2124075" cy="1863724"/>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30" name="Text Placeholder 3"/>
          <p:cNvSpPr>
            <a:spLocks noGrp="1"/>
          </p:cNvSpPr>
          <p:nvPr>
            <p:ph type="body" sz="quarter" idx="42" hasCustomPrompt="1"/>
          </p:nvPr>
        </p:nvSpPr>
        <p:spPr>
          <a:xfrm>
            <a:off x="129540" y="4415190"/>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31" name="Picture Placeholder 14"/>
          <p:cNvSpPr>
            <a:spLocks noGrp="1"/>
          </p:cNvSpPr>
          <p:nvPr>
            <p:ph type="pic" sz="quarter" idx="43" hasCustomPrompt="1"/>
          </p:nvPr>
        </p:nvSpPr>
        <p:spPr>
          <a:xfrm>
            <a:off x="2383155" y="2522890"/>
            <a:ext cx="2124075" cy="1863724"/>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32" name="Picture Placeholder 14"/>
          <p:cNvSpPr>
            <a:spLocks noGrp="1"/>
          </p:cNvSpPr>
          <p:nvPr>
            <p:ph type="pic" sz="quarter" idx="44" hasCustomPrompt="1"/>
          </p:nvPr>
        </p:nvSpPr>
        <p:spPr>
          <a:xfrm>
            <a:off x="4636770" y="2522890"/>
            <a:ext cx="2124075" cy="1863724"/>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33" name="Picture Placeholder 14"/>
          <p:cNvSpPr>
            <a:spLocks noGrp="1"/>
          </p:cNvSpPr>
          <p:nvPr>
            <p:ph type="pic" sz="quarter" idx="45" hasCustomPrompt="1"/>
          </p:nvPr>
        </p:nvSpPr>
        <p:spPr>
          <a:xfrm>
            <a:off x="6890385" y="2522890"/>
            <a:ext cx="2124075" cy="1863724"/>
          </a:xfrm>
          <a:prstGeom prst="rect">
            <a:avLst/>
          </a:prstGeom>
          <a:solidFill>
            <a:schemeClr val="bg1">
              <a:lumMod val="40000"/>
              <a:lumOff val="60000"/>
            </a:schemeClr>
          </a:solidFill>
        </p:spPr>
        <p:txBody>
          <a:bodyPr>
            <a:no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Portrait</a:t>
            </a:r>
            <a:endParaRPr lang="en-US" dirty="0"/>
          </a:p>
        </p:txBody>
      </p:sp>
      <p:sp>
        <p:nvSpPr>
          <p:cNvPr id="39" name="Text Placeholder 3"/>
          <p:cNvSpPr>
            <a:spLocks noGrp="1"/>
          </p:cNvSpPr>
          <p:nvPr>
            <p:ph type="body" sz="quarter" idx="46" hasCustomPrompt="1"/>
          </p:nvPr>
        </p:nvSpPr>
        <p:spPr>
          <a:xfrm>
            <a:off x="2383155" y="4415190"/>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40" name="Text Placeholder 3"/>
          <p:cNvSpPr>
            <a:spLocks noGrp="1"/>
          </p:cNvSpPr>
          <p:nvPr>
            <p:ph type="body" sz="quarter" idx="47" hasCustomPrompt="1"/>
          </p:nvPr>
        </p:nvSpPr>
        <p:spPr>
          <a:xfrm>
            <a:off x="4636770" y="4415190"/>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41" name="Text Placeholder 3"/>
          <p:cNvSpPr>
            <a:spLocks noGrp="1"/>
          </p:cNvSpPr>
          <p:nvPr>
            <p:ph type="body" sz="quarter" idx="48" hasCustomPrompt="1"/>
          </p:nvPr>
        </p:nvSpPr>
        <p:spPr>
          <a:xfrm>
            <a:off x="6890385" y="4415190"/>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Tree>
    <p:extLst>
      <p:ext uri="{BB962C8B-B14F-4D97-AF65-F5344CB8AC3E}">
        <p14:creationId xmlns:p14="http://schemas.microsoft.com/office/powerpoint/2010/main" val="31872276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am Slide 4">
    <p:spTree>
      <p:nvGrpSpPr>
        <p:cNvPr id="1" name=""/>
        <p:cNvGrpSpPr/>
        <p:nvPr/>
      </p:nvGrpSpPr>
      <p:grpSpPr>
        <a:xfrm>
          <a:off x="0" y="0"/>
          <a:ext cx="0" cy="0"/>
          <a:chOff x="0" y="0"/>
          <a:chExt cx="0" cy="0"/>
        </a:xfrm>
      </p:grpSpPr>
      <p:sp>
        <p:nvSpPr>
          <p:cNvPr id="25" name="Rectangle 24"/>
          <p:cNvSpPr/>
          <p:nvPr userDrawn="1"/>
        </p:nvSpPr>
        <p:spPr>
          <a:xfrm>
            <a:off x="0" y="4530405"/>
            <a:ext cx="8604250" cy="613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9" name="Rectangle 18"/>
          <p:cNvSpPr/>
          <p:nvPr/>
        </p:nvSpPr>
        <p:spPr>
          <a:xfrm>
            <a:off x="0" y="4530405"/>
            <a:ext cx="8604250" cy="613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6" name="Rectangle 15"/>
          <p:cNvSpPr/>
          <p:nvPr/>
        </p:nvSpPr>
        <p:spPr>
          <a:xfrm>
            <a:off x="0" y="4530405"/>
            <a:ext cx="8604250" cy="613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4" name="Rectangle 13"/>
          <p:cNvSpPr/>
          <p:nvPr/>
        </p:nvSpPr>
        <p:spPr>
          <a:xfrm>
            <a:off x="0" y="4530405"/>
            <a:ext cx="8604250" cy="613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5" name="Rectangle 14"/>
          <p:cNvSpPr/>
          <p:nvPr/>
        </p:nvSpPr>
        <p:spPr>
          <a:xfrm>
            <a:off x="0" y="4530405"/>
            <a:ext cx="8604250" cy="613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0" name="Picture Placeholder 14"/>
          <p:cNvSpPr>
            <a:spLocks noGrp="1"/>
          </p:cNvSpPr>
          <p:nvPr>
            <p:ph type="pic" sz="quarter" idx="21" hasCustomPrompt="1"/>
          </p:nvPr>
        </p:nvSpPr>
        <p:spPr>
          <a:xfrm>
            <a:off x="4341570" y="-794"/>
            <a:ext cx="4222903" cy="2379664"/>
          </a:xfrm>
          <a:prstGeom prst="rect">
            <a:avLst/>
          </a:prstGeom>
          <a:solidFill>
            <a:schemeClr val="bg1"/>
          </a:solidFill>
        </p:spPr>
        <p:txBody>
          <a:bodyPr/>
          <a:lstStyle>
            <a:lvl1pPr marL="0" indent="0">
              <a:buNone/>
              <a:defRPr/>
            </a:lvl1pPr>
          </a:lstStyle>
          <a:p>
            <a:r>
              <a:rPr lang="en-US" dirty="0" smtClean="0"/>
              <a:t>Picture or Portrait</a:t>
            </a:r>
            <a:endParaRPr lang="en-US" dirty="0"/>
          </a:p>
        </p:txBody>
      </p:sp>
      <p:sp>
        <p:nvSpPr>
          <p:cNvPr id="18" name="Picture Placeholder 14"/>
          <p:cNvSpPr>
            <a:spLocks noGrp="1"/>
          </p:cNvSpPr>
          <p:nvPr>
            <p:ph type="pic" sz="quarter" idx="29" hasCustomPrompt="1"/>
          </p:nvPr>
        </p:nvSpPr>
        <p:spPr>
          <a:xfrm>
            <a:off x="-3" y="0"/>
            <a:ext cx="4303716" cy="2379664"/>
          </a:xfrm>
          <a:prstGeom prst="rect">
            <a:avLst/>
          </a:prstGeom>
          <a:solidFill>
            <a:schemeClr val="tx2"/>
          </a:solidFill>
        </p:spPr>
        <p:txBody>
          <a:bodyPr/>
          <a:lstStyle>
            <a:lvl1pPr marL="0" indent="0">
              <a:buNone/>
              <a:defRPr/>
            </a:lvl1pPr>
          </a:lstStyle>
          <a:p>
            <a:r>
              <a:rPr lang="en-US" dirty="0" smtClean="0"/>
              <a:t>Picture or Portrait</a:t>
            </a:r>
            <a:endParaRPr lang="en-US" dirty="0"/>
          </a:p>
        </p:txBody>
      </p:sp>
      <p:sp>
        <p:nvSpPr>
          <p:cNvPr id="42" name="Picture Placeholder 14"/>
          <p:cNvSpPr>
            <a:spLocks noGrp="1"/>
          </p:cNvSpPr>
          <p:nvPr>
            <p:ph type="pic" sz="quarter" idx="39" hasCustomPrompt="1"/>
          </p:nvPr>
        </p:nvSpPr>
        <p:spPr>
          <a:xfrm>
            <a:off x="6491868" y="2418068"/>
            <a:ext cx="2072605" cy="2112338"/>
          </a:xfrm>
          <a:prstGeom prst="rect">
            <a:avLst/>
          </a:prstGeom>
          <a:solidFill>
            <a:schemeClr val="bg1">
              <a:lumMod val="20000"/>
              <a:lumOff val="80000"/>
            </a:schemeClr>
          </a:solidFill>
        </p:spPr>
        <p:txBody>
          <a:bodyPr/>
          <a:lstStyle>
            <a:lvl1pPr marL="0" indent="0">
              <a:buNone/>
              <a:defRPr/>
            </a:lvl1pPr>
          </a:lstStyle>
          <a:p>
            <a:r>
              <a:rPr lang="en-US" dirty="0" smtClean="0"/>
              <a:t>Picture or Portrait</a:t>
            </a:r>
            <a:endParaRPr lang="en-US" dirty="0"/>
          </a:p>
        </p:txBody>
      </p:sp>
      <p:sp>
        <p:nvSpPr>
          <p:cNvPr id="13" name="Picture Placeholder 14"/>
          <p:cNvSpPr>
            <a:spLocks noGrp="1"/>
          </p:cNvSpPr>
          <p:nvPr>
            <p:ph type="pic" sz="quarter" idx="52" hasCustomPrompt="1"/>
          </p:nvPr>
        </p:nvSpPr>
        <p:spPr>
          <a:xfrm>
            <a:off x="0" y="2418068"/>
            <a:ext cx="2152649" cy="2112337"/>
          </a:xfrm>
          <a:prstGeom prst="rect">
            <a:avLst/>
          </a:prstGeom>
          <a:solidFill>
            <a:schemeClr val="bg1">
              <a:lumMod val="20000"/>
              <a:lumOff val="80000"/>
            </a:schemeClr>
          </a:solidFill>
        </p:spPr>
        <p:txBody>
          <a:bodyPr/>
          <a:lstStyle>
            <a:lvl1pPr marL="0" indent="0">
              <a:buNone/>
              <a:defRPr/>
            </a:lvl1pPr>
          </a:lstStyle>
          <a:p>
            <a:r>
              <a:rPr lang="en-US" dirty="0" smtClean="0"/>
              <a:t>Picture or Portrait</a:t>
            </a:r>
            <a:endParaRPr lang="en-US" dirty="0"/>
          </a:p>
        </p:txBody>
      </p:sp>
      <p:sp>
        <p:nvSpPr>
          <p:cNvPr id="22" name="Picture Placeholder 14"/>
          <p:cNvSpPr>
            <a:spLocks noGrp="1"/>
          </p:cNvSpPr>
          <p:nvPr>
            <p:ph type="pic" sz="quarter" idx="53" hasCustomPrompt="1"/>
          </p:nvPr>
        </p:nvSpPr>
        <p:spPr>
          <a:xfrm>
            <a:off x="2192095" y="2418068"/>
            <a:ext cx="2111618" cy="2112337"/>
          </a:xfrm>
          <a:prstGeom prst="rect">
            <a:avLst/>
          </a:prstGeom>
          <a:solidFill>
            <a:schemeClr val="bg1">
              <a:lumMod val="20000"/>
              <a:lumOff val="80000"/>
            </a:schemeClr>
          </a:solidFill>
        </p:spPr>
        <p:txBody>
          <a:bodyPr/>
          <a:lstStyle>
            <a:lvl1pPr marL="0" indent="0">
              <a:buNone/>
              <a:defRPr/>
            </a:lvl1pPr>
          </a:lstStyle>
          <a:p>
            <a:r>
              <a:rPr lang="en-US" dirty="0" smtClean="0"/>
              <a:t>Picture or Portrait</a:t>
            </a:r>
            <a:endParaRPr lang="en-US" dirty="0"/>
          </a:p>
        </p:txBody>
      </p:sp>
      <p:sp>
        <p:nvSpPr>
          <p:cNvPr id="26" name="Picture Placeholder 14"/>
          <p:cNvSpPr>
            <a:spLocks noGrp="1"/>
          </p:cNvSpPr>
          <p:nvPr>
            <p:ph type="pic" sz="quarter" idx="54" hasCustomPrompt="1"/>
          </p:nvPr>
        </p:nvSpPr>
        <p:spPr>
          <a:xfrm>
            <a:off x="4342776" y="2418068"/>
            <a:ext cx="2110412" cy="2112337"/>
          </a:xfrm>
          <a:prstGeom prst="rect">
            <a:avLst/>
          </a:prstGeom>
          <a:solidFill>
            <a:schemeClr val="bg1">
              <a:lumMod val="20000"/>
              <a:lumOff val="80000"/>
            </a:schemeClr>
          </a:solidFill>
        </p:spPr>
        <p:txBody>
          <a:bodyPr/>
          <a:lstStyle>
            <a:lvl1pPr marL="0" indent="0">
              <a:buNone/>
              <a:defRPr/>
            </a:lvl1pPr>
          </a:lstStyle>
          <a:p>
            <a:r>
              <a:rPr lang="en-US" dirty="0" smtClean="0"/>
              <a:t>Picture or Portrait</a:t>
            </a:r>
            <a:endParaRPr lang="en-US" dirty="0"/>
          </a:p>
        </p:txBody>
      </p:sp>
      <p:sp>
        <p:nvSpPr>
          <p:cNvPr id="3" name="Rectangle 2"/>
          <p:cNvSpPr/>
          <p:nvPr/>
        </p:nvSpPr>
        <p:spPr>
          <a:xfrm>
            <a:off x="0" y="4530405"/>
            <a:ext cx="8604250" cy="613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1" name="Picture Placeholder 4"/>
          <p:cNvSpPr>
            <a:spLocks noGrp="1"/>
          </p:cNvSpPr>
          <p:nvPr>
            <p:ph type="pic" sz="quarter" idx="58" hasCustomPrompt="1"/>
          </p:nvPr>
        </p:nvSpPr>
        <p:spPr>
          <a:xfrm>
            <a:off x="8604250" y="0"/>
            <a:ext cx="539750" cy="4530405"/>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24" name="Rectangle 23"/>
          <p:cNvSpPr/>
          <p:nvPr/>
        </p:nvSpPr>
        <p:spPr>
          <a:xfrm>
            <a:off x="0" y="4530405"/>
            <a:ext cx="9144000" cy="61309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30" name="Text Placeholder 3"/>
          <p:cNvSpPr>
            <a:spLocks noGrp="1"/>
          </p:cNvSpPr>
          <p:nvPr>
            <p:ph type="body" sz="quarter" idx="34" hasCustomPrompt="1"/>
          </p:nvPr>
        </p:nvSpPr>
        <p:spPr>
          <a:xfrm>
            <a:off x="0" y="4618566"/>
            <a:ext cx="2152650" cy="284693"/>
          </a:xfrm>
          <a:prstGeom prst="rect">
            <a:avLst/>
          </a:prstGeom>
        </p:spPr>
        <p:txBody>
          <a:bodyPr>
            <a:noAutofit/>
          </a:bodyPr>
          <a:lstStyle>
            <a:lvl1pPr marL="0" indent="0" algn="ctr">
              <a:lnSpc>
                <a:spcPts val="1500"/>
              </a:lnSpc>
              <a:spcBef>
                <a:spcPts val="0"/>
              </a:spcBef>
              <a:buNone/>
              <a:defRPr lang="en-US" sz="1400" b="1" baseline="0" dirty="0" smtClean="0">
                <a:solidFill>
                  <a:srgbClr val="FFFFFF"/>
                </a:solidFill>
              </a:defRPr>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31" name="Text Placeholder 3"/>
          <p:cNvSpPr>
            <a:spLocks noGrp="1"/>
          </p:cNvSpPr>
          <p:nvPr>
            <p:ph type="body" sz="quarter" idx="55" hasCustomPrompt="1"/>
          </p:nvPr>
        </p:nvSpPr>
        <p:spPr>
          <a:xfrm>
            <a:off x="2152650" y="4618566"/>
            <a:ext cx="2149475" cy="284693"/>
          </a:xfrm>
          <a:prstGeom prst="rect">
            <a:avLst/>
          </a:prstGeom>
        </p:spPr>
        <p:txBody>
          <a:bodyPr>
            <a:noAutofit/>
          </a:bodyPr>
          <a:lstStyle>
            <a:lvl1pPr marL="0" indent="0" algn="ctr">
              <a:lnSpc>
                <a:spcPts val="1500"/>
              </a:lnSpc>
              <a:spcBef>
                <a:spcPts val="0"/>
              </a:spcBef>
              <a:buNone/>
              <a:defRPr lang="en-US" sz="1400" b="1" baseline="0" dirty="0" smtClean="0">
                <a:solidFill>
                  <a:srgbClr val="FFFFFF"/>
                </a:solidFill>
              </a:defRPr>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32" name="Text Placeholder 3"/>
          <p:cNvSpPr>
            <a:spLocks noGrp="1"/>
          </p:cNvSpPr>
          <p:nvPr>
            <p:ph type="body" sz="quarter" idx="56" hasCustomPrompt="1"/>
          </p:nvPr>
        </p:nvSpPr>
        <p:spPr>
          <a:xfrm>
            <a:off x="4302126" y="4618566"/>
            <a:ext cx="2151062" cy="284693"/>
          </a:xfrm>
          <a:prstGeom prst="rect">
            <a:avLst/>
          </a:prstGeom>
        </p:spPr>
        <p:txBody>
          <a:bodyPr>
            <a:noAutofit/>
          </a:bodyPr>
          <a:lstStyle>
            <a:lvl1pPr marL="0" indent="0" algn="ctr">
              <a:lnSpc>
                <a:spcPts val="1500"/>
              </a:lnSpc>
              <a:spcBef>
                <a:spcPts val="0"/>
              </a:spcBef>
              <a:buNone/>
              <a:defRPr lang="en-US" sz="1400" b="1" baseline="0" dirty="0" smtClean="0">
                <a:solidFill>
                  <a:srgbClr val="FFFFFF"/>
                </a:solidFill>
              </a:defRPr>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33" name="Text Placeholder 3"/>
          <p:cNvSpPr>
            <a:spLocks noGrp="1"/>
          </p:cNvSpPr>
          <p:nvPr>
            <p:ph type="body" sz="quarter" idx="57" hasCustomPrompt="1"/>
          </p:nvPr>
        </p:nvSpPr>
        <p:spPr>
          <a:xfrm>
            <a:off x="6453188" y="4618566"/>
            <a:ext cx="2151062" cy="284693"/>
          </a:xfrm>
          <a:prstGeom prst="rect">
            <a:avLst/>
          </a:prstGeom>
        </p:spPr>
        <p:txBody>
          <a:bodyPr>
            <a:noAutofit/>
          </a:bodyPr>
          <a:lstStyle>
            <a:lvl1pPr marL="0" indent="0" algn="ctr">
              <a:lnSpc>
                <a:spcPts val="1500"/>
              </a:lnSpc>
              <a:spcBef>
                <a:spcPts val="0"/>
              </a:spcBef>
              <a:buNone/>
              <a:defRPr lang="en-US" sz="1400" b="1" baseline="0" dirty="0" smtClean="0">
                <a:solidFill>
                  <a:srgbClr val="FFFFFF"/>
                </a:solidFill>
              </a:defRPr>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7" name="Text Placeholder 3"/>
          <p:cNvSpPr>
            <a:spLocks noGrp="1"/>
          </p:cNvSpPr>
          <p:nvPr>
            <p:ph type="body" sz="quarter" idx="59" hasCustomPrompt="1"/>
          </p:nvPr>
        </p:nvSpPr>
        <p:spPr>
          <a:xfrm>
            <a:off x="2152650" y="395574"/>
            <a:ext cx="2149475" cy="284693"/>
          </a:xfrm>
          <a:prstGeom prst="rect">
            <a:avLst/>
          </a:prstGeom>
        </p:spPr>
        <p:txBody>
          <a:bodyPr>
            <a:noAutofit/>
          </a:bodyPr>
          <a:lstStyle>
            <a:lvl1pPr marL="0" indent="0" algn="r">
              <a:lnSpc>
                <a:spcPts val="1500"/>
              </a:lnSpc>
              <a:spcBef>
                <a:spcPts val="0"/>
              </a:spcBef>
              <a:buNone/>
              <a:defRPr lang="en-US" sz="1400" b="1" baseline="0" dirty="0" smtClean="0">
                <a:solidFill>
                  <a:srgbClr val="FFFFFF"/>
                </a:solidFill>
              </a:defRPr>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8" name="Text Placeholder 3"/>
          <p:cNvSpPr>
            <a:spLocks noGrp="1"/>
          </p:cNvSpPr>
          <p:nvPr>
            <p:ph type="body" sz="quarter" idx="60" hasCustomPrompt="1"/>
          </p:nvPr>
        </p:nvSpPr>
        <p:spPr>
          <a:xfrm>
            <a:off x="6417523" y="395574"/>
            <a:ext cx="2149475" cy="284693"/>
          </a:xfrm>
          <a:prstGeom prst="rect">
            <a:avLst/>
          </a:prstGeom>
        </p:spPr>
        <p:txBody>
          <a:bodyPr>
            <a:noAutofit/>
          </a:bodyPr>
          <a:lstStyle>
            <a:lvl1pPr marL="0" indent="0" algn="r">
              <a:lnSpc>
                <a:spcPts val="1500"/>
              </a:lnSpc>
              <a:spcBef>
                <a:spcPts val="0"/>
              </a:spcBef>
              <a:buNone/>
              <a:defRPr lang="en-US" sz="1400" b="1" baseline="0" dirty="0" smtClean="0">
                <a:solidFill>
                  <a:srgbClr val="FFFFFF"/>
                </a:solidFill>
              </a:defRPr>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Tree>
    <p:extLst>
      <p:ext uri="{BB962C8B-B14F-4D97-AF65-F5344CB8AC3E}">
        <p14:creationId xmlns:p14="http://schemas.microsoft.com/office/powerpoint/2010/main" val="873495483"/>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wo Img 1">
    <p:spTree>
      <p:nvGrpSpPr>
        <p:cNvPr id="1" name=""/>
        <p:cNvGrpSpPr/>
        <p:nvPr/>
      </p:nvGrpSpPr>
      <p:grpSpPr>
        <a:xfrm>
          <a:off x="0" y="0"/>
          <a:ext cx="0" cy="0"/>
          <a:chOff x="0" y="0"/>
          <a:chExt cx="0" cy="0"/>
        </a:xfrm>
      </p:grpSpPr>
      <p:sp>
        <p:nvSpPr>
          <p:cNvPr id="56" name="Picture Placeholder 53"/>
          <p:cNvSpPr>
            <a:spLocks noGrp="1"/>
          </p:cNvSpPr>
          <p:nvPr>
            <p:ph type="pic" sz="quarter" idx="12" hasCustomPrompt="1"/>
          </p:nvPr>
        </p:nvSpPr>
        <p:spPr>
          <a:xfrm>
            <a:off x="-1" y="0"/>
            <a:ext cx="4303714" cy="4757738"/>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7" name="Picture Placeholder 53"/>
          <p:cNvSpPr>
            <a:spLocks noGrp="1"/>
          </p:cNvSpPr>
          <p:nvPr>
            <p:ph type="pic" sz="quarter" idx="13" hasCustomPrompt="1"/>
          </p:nvPr>
        </p:nvSpPr>
        <p:spPr>
          <a:xfrm>
            <a:off x="4342118" y="0"/>
            <a:ext cx="4801882" cy="4743450"/>
          </a:xfrm>
          <a:prstGeom prst="rect">
            <a:avLst/>
          </a:prstGeom>
          <a:solidFill>
            <a:schemeClr val="tx2"/>
          </a:solidFill>
          <a:ln>
            <a:noFill/>
          </a:ln>
        </p:spPr>
        <p:txBody>
          <a:bodyPr/>
          <a:lstStyle>
            <a:lvl1pPr marL="0" indent="0">
              <a:buNone/>
              <a:defRPr/>
            </a:lvl1pPr>
          </a:lstStyle>
          <a:p>
            <a:r>
              <a:rPr lang="en-US" dirty="0" smtClean="0"/>
              <a:t>Picture or Color Block</a:t>
            </a:r>
            <a:endParaRPr lang="en-US" dirty="0"/>
          </a:p>
        </p:txBody>
      </p:sp>
      <p:sp>
        <p:nvSpPr>
          <p:cNvPr id="5" name="Picture Placeholder 3"/>
          <p:cNvSpPr>
            <a:spLocks noGrp="1"/>
          </p:cNvSpPr>
          <p:nvPr>
            <p:ph type="pic" sz="quarter" idx="14" hasCustomPrompt="1"/>
          </p:nvPr>
        </p:nvSpPr>
        <p:spPr>
          <a:xfrm>
            <a:off x="-1" y="4760913"/>
            <a:ext cx="4303714" cy="382586"/>
          </a:xfrm>
          <a:prstGeom prst="rect">
            <a:avLst/>
          </a:prstGeom>
          <a:solidFill>
            <a:schemeClr val="accent1"/>
          </a:solidFill>
        </p:spPr>
        <p:txBody>
          <a:bodyPr/>
          <a:lstStyle>
            <a:lvl1pPr marL="0" indent="0">
              <a:buNone/>
              <a:defRPr/>
            </a:lvl1pPr>
          </a:lstStyle>
          <a:p>
            <a:r>
              <a:rPr lang="en-US" dirty="0" smtClean="0"/>
              <a:t>Picture or Color Block</a:t>
            </a:r>
            <a:endParaRPr lang="en-US" dirty="0"/>
          </a:p>
        </p:txBody>
      </p:sp>
    </p:spTree>
    <p:extLst>
      <p:ext uri="{BB962C8B-B14F-4D97-AF65-F5344CB8AC3E}">
        <p14:creationId xmlns:p14="http://schemas.microsoft.com/office/powerpoint/2010/main" val="255001663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with Subheader">
    <p:spTree>
      <p:nvGrpSpPr>
        <p:cNvPr id="1" name=""/>
        <p:cNvGrpSpPr/>
        <p:nvPr/>
      </p:nvGrpSpPr>
      <p:grpSpPr>
        <a:xfrm>
          <a:off x="0" y="0"/>
          <a:ext cx="0" cy="0"/>
          <a:chOff x="0" y="0"/>
          <a:chExt cx="0" cy="0"/>
        </a:xfrm>
      </p:grpSpPr>
      <p:sp>
        <p:nvSpPr>
          <p:cNvPr id="12" name="Picture Placeholder 53"/>
          <p:cNvSpPr>
            <a:spLocks noGrp="1"/>
          </p:cNvSpPr>
          <p:nvPr>
            <p:ph type="pic" sz="quarter" idx="13" hasCustomPrompt="1"/>
          </p:nvPr>
        </p:nvSpPr>
        <p:spPr>
          <a:xfrm>
            <a:off x="4303713" y="-1"/>
            <a:ext cx="4300537" cy="2379664"/>
          </a:xfrm>
          <a:prstGeom prst="rect">
            <a:avLst/>
          </a:prstGeom>
          <a:solidFill>
            <a:schemeClr val="bg1">
              <a:lumMod val="40000"/>
              <a:lumOff val="60000"/>
            </a:schemeClr>
          </a:solidFill>
        </p:spPr>
        <p:txBody>
          <a:bodyPr/>
          <a:lstStyle>
            <a:lvl1pPr marL="0" indent="0">
              <a:buNone/>
              <a:defRPr/>
            </a:lvl1pPr>
          </a:lstStyle>
          <a:p>
            <a:r>
              <a:rPr lang="en-US" dirty="0" smtClean="0"/>
              <a:t>Picture or Color Block</a:t>
            </a:r>
            <a:endParaRPr lang="en-US" dirty="0"/>
          </a:p>
        </p:txBody>
      </p:sp>
      <p:sp>
        <p:nvSpPr>
          <p:cNvPr id="13" name="Picture Placeholder 53"/>
          <p:cNvSpPr>
            <a:spLocks noGrp="1"/>
          </p:cNvSpPr>
          <p:nvPr>
            <p:ph type="pic" sz="quarter" idx="14" hasCustomPrompt="1"/>
          </p:nvPr>
        </p:nvSpPr>
        <p:spPr>
          <a:xfrm>
            <a:off x="0" y="2379663"/>
            <a:ext cx="2152650" cy="2763837"/>
          </a:xfrm>
          <a:prstGeom prst="rect">
            <a:avLst/>
          </a:prstGeom>
          <a:solidFill>
            <a:schemeClr val="accent2"/>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Picture or Color Block</a:t>
            </a:r>
          </a:p>
        </p:txBody>
      </p:sp>
      <p:sp>
        <p:nvSpPr>
          <p:cNvPr id="14" name="Text Placeholder 2"/>
          <p:cNvSpPr>
            <a:spLocks noGrp="1"/>
          </p:cNvSpPr>
          <p:nvPr>
            <p:ph type="body" sz="quarter" idx="17" hasCustomPrompt="1"/>
          </p:nvPr>
        </p:nvSpPr>
        <p:spPr>
          <a:xfrm>
            <a:off x="4455744" y="3630494"/>
            <a:ext cx="4688256" cy="707886"/>
          </a:xfrm>
          <a:prstGeom prst="rect">
            <a:avLst/>
          </a:prstGeom>
        </p:spPr>
        <p:txBody>
          <a:bodyPr lIns="228600" rIns="228600">
            <a:noAutofit/>
          </a:bodyPr>
          <a:lstStyle>
            <a:lvl1pPr marL="0" indent="0" algn="l" defTabSz="914400" rtl="0" eaLnBrk="1" latinLnBrk="0" hangingPunct="1">
              <a:lnSpc>
                <a:spcPts val="2400"/>
              </a:lnSpc>
              <a:spcBef>
                <a:spcPts val="0"/>
              </a:spcBef>
              <a:buNone/>
              <a:defRPr lang="en-US" sz="2400" b="1" kern="1200" baseline="0" dirty="0" smtClean="0">
                <a:solidFill>
                  <a:schemeClr val="bg1"/>
                </a:solidFill>
                <a:latin typeface="Arial Narrow" pitchFamily="34" charset="0"/>
                <a:ea typeface="+mn-ea"/>
                <a:cs typeface="+mn-cs"/>
              </a:defRPr>
            </a:lvl1pPr>
          </a:lstStyle>
          <a:p>
            <a:pPr lvl="0"/>
            <a:r>
              <a:rPr lang="en-US" dirty="0" err="1" smtClean="0"/>
              <a:t>Subheader</a:t>
            </a:r>
            <a:endParaRPr lang="en-US" dirty="0" smtClean="0"/>
          </a:p>
        </p:txBody>
      </p:sp>
      <p:sp>
        <p:nvSpPr>
          <p:cNvPr id="15" name="Picture Placeholder 53"/>
          <p:cNvSpPr>
            <a:spLocks noGrp="1"/>
          </p:cNvSpPr>
          <p:nvPr>
            <p:ph type="pic" sz="quarter" idx="18" hasCustomPrompt="1"/>
          </p:nvPr>
        </p:nvSpPr>
        <p:spPr>
          <a:xfrm>
            <a:off x="2152650" y="2379664"/>
            <a:ext cx="2151063" cy="2763836"/>
          </a:xfrm>
          <a:prstGeom prst="rect">
            <a:avLst/>
          </a:prstGeom>
          <a:solidFill>
            <a:schemeClr val="tx2"/>
          </a:solidFill>
        </p:spPr>
        <p:txBody>
          <a:bodyPr/>
          <a:lstStyle>
            <a:lvl1pPr marL="0" indent="0">
              <a:buNone/>
              <a:defRPr/>
            </a:lvl1pPr>
          </a:lstStyle>
          <a:p>
            <a:r>
              <a:rPr lang="en-US" dirty="0" smtClean="0"/>
              <a:t>Picture or Color Block</a:t>
            </a:r>
            <a:endParaRPr lang="en-US" dirty="0"/>
          </a:p>
        </p:txBody>
      </p:sp>
      <p:sp>
        <p:nvSpPr>
          <p:cNvPr id="16" name="Picture Placeholder 2"/>
          <p:cNvSpPr>
            <a:spLocks noGrp="1"/>
          </p:cNvSpPr>
          <p:nvPr>
            <p:ph type="pic" sz="quarter" idx="20" hasCustomPrompt="1"/>
          </p:nvPr>
        </p:nvSpPr>
        <p:spPr>
          <a:xfrm>
            <a:off x="0" y="0"/>
            <a:ext cx="4303713" cy="2379663"/>
          </a:xfrm>
          <a:prstGeom prst="rect">
            <a:avLst/>
          </a:prstGeom>
          <a:solidFill>
            <a:schemeClr val="bg1"/>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Picture or Color Block</a:t>
            </a:r>
          </a:p>
        </p:txBody>
      </p:sp>
      <p:sp>
        <p:nvSpPr>
          <p:cNvPr id="17" name="Title 3"/>
          <p:cNvSpPr>
            <a:spLocks noGrp="1"/>
          </p:cNvSpPr>
          <p:nvPr>
            <p:ph type="title" hasCustomPrompt="1"/>
          </p:nvPr>
        </p:nvSpPr>
        <p:spPr>
          <a:xfrm>
            <a:off x="4455744" y="2533345"/>
            <a:ext cx="4688256" cy="1108945"/>
          </a:xfrm>
        </p:spPr>
        <p:txBody>
          <a:bodyPr>
            <a:noAutofit/>
          </a:bodyPr>
          <a:lstStyle>
            <a:lvl1pPr>
              <a:lnSpc>
                <a:spcPts val="3200"/>
              </a:lnSpc>
              <a:defRPr sz="3200" baseline="0"/>
            </a:lvl1pPr>
          </a:lstStyle>
          <a:p>
            <a:r>
              <a:rPr lang="en-US" dirty="0" smtClean="0"/>
              <a:t>Click here to edit header</a:t>
            </a:r>
            <a:endParaRPr lang="en-US" dirty="0"/>
          </a:p>
        </p:txBody>
      </p:sp>
      <p:sp>
        <p:nvSpPr>
          <p:cNvPr id="18"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1" name="Freeform 6"/>
          <p:cNvSpPr>
            <a:spLocks noChangeAspect="1" noEditPoints="1"/>
          </p:cNvSpPr>
          <p:nvPr userDrawn="1"/>
        </p:nvSpPr>
        <p:spPr bwMode="auto">
          <a:xfrm>
            <a:off x="4708768" y="4469293"/>
            <a:ext cx="541460" cy="298835"/>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TextBox 18"/>
          <p:cNvSpPr txBox="1"/>
          <p:nvPr userDrawn="1"/>
        </p:nvSpPr>
        <p:spPr>
          <a:xfrm>
            <a:off x="7221945"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Tree>
    <p:extLst>
      <p:ext uri="{BB962C8B-B14F-4D97-AF65-F5344CB8AC3E}">
        <p14:creationId xmlns:p14="http://schemas.microsoft.com/office/powerpoint/2010/main" val="3549161928"/>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llage Img 1">
    <p:spTree>
      <p:nvGrpSpPr>
        <p:cNvPr id="1" name=""/>
        <p:cNvGrpSpPr/>
        <p:nvPr/>
      </p:nvGrpSpPr>
      <p:grpSpPr>
        <a:xfrm>
          <a:off x="0" y="0"/>
          <a:ext cx="0" cy="0"/>
          <a:chOff x="0" y="0"/>
          <a:chExt cx="0" cy="0"/>
        </a:xfrm>
      </p:grpSpPr>
      <p:sp>
        <p:nvSpPr>
          <p:cNvPr id="20" name="Picture Placeholder 14"/>
          <p:cNvSpPr>
            <a:spLocks noGrp="1"/>
          </p:cNvSpPr>
          <p:nvPr>
            <p:ph type="pic" sz="quarter" idx="21" hasCustomPrompt="1"/>
          </p:nvPr>
        </p:nvSpPr>
        <p:spPr>
          <a:xfrm>
            <a:off x="4340314" y="0"/>
            <a:ext cx="4803686" cy="2379664"/>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18" name="Picture Placeholder 14"/>
          <p:cNvSpPr>
            <a:spLocks noGrp="1"/>
          </p:cNvSpPr>
          <p:nvPr>
            <p:ph type="pic" sz="quarter" idx="29" hasCustomPrompt="1"/>
          </p:nvPr>
        </p:nvSpPr>
        <p:spPr>
          <a:xfrm>
            <a:off x="-3" y="0"/>
            <a:ext cx="4303716" cy="2379664"/>
          </a:xfrm>
          <a:prstGeom prst="rect">
            <a:avLst/>
          </a:prstGeom>
          <a:solidFill>
            <a:schemeClr val="tx2"/>
          </a:solidFill>
        </p:spPr>
        <p:txBody>
          <a:bodyPr/>
          <a:lstStyle>
            <a:lvl1pPr marL="0" indent="0">
              <a:buNone/>
              <a:defRPr/>
            </a:lvl1pPr>
          </a:lstStyle>
          <a:p>
            <a:r>
              <a:rPr lang="en-US" dirty="0" smtClean="0"/>
              <a:t>Picture or Color Block</a:t>
            </a:r>
            <a:endParaRPr lang="en-US" dirty="0"/>
          </a:p>
        </p:txBody>
      </p:sp>
      <p:sp>
        <p:nvSpPr>
          <p:cNvPr id="42" name="Picture Placeholder 14"/>
          <p:cNvSpPr>
            <a:spLocks noGrp="1"/>
          </p:cNvSpPr>
          <p:nvPr>
            <p:ph type="pic" sz="quarter" idx="39" hasCustomPrompt="1"/>
          </p:nvPr>
        </p:nvSpPr>
        <p:spPr>
          <a:xfrm>
            <a:off x="6489788" y="2419452"/>
            <a:ext cx="2654212" cy="2724048"/>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
        <p:nvSpPr>
          <p:cNvPr id="13" name="Picture Placeholder 14"/>
          <p:cNvSpPr>
            <a:spLocks noGrp="1"/>
          </p:cNvSpPr>
          <p:nvPr>
            <p:ph type="pic" sz="quarter" idx="52" hasCustomPrompt="1"/>
          </p:nvPr>
        </p:nvSpPr>
        <p:spPr>
          <a:xfrm>
            <a:off x="0" y="2419452"/>
            <a:ext cx="2152649" cy="2724048"/>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
        <p:nvSpPr>
          <p:cNvPr id="22" name="Picture Placeholder 14"/>
          <p:cNvSpPr>
            <a:spLocks noGrp="1"/>
          </p:cNvSpPr>
          <p:nvPr>
            <p:ph type="pic" sz="quarter" idx="53" hasCustomPrompt="1"/>
          </p:nvPr>
        </p:nvSpPr>
        <p:spPr>
          <a:xfrm>
            <a:off x="2190508" y="2419452"/>
            <a:ext cx="2113206" cy="2724048"/>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
        <p:nvSpPr>
          <p:cNvPr id="26" name="Picture Placeholder 14"/>
          <p:cNvSpPr>
            <a:spLocks noGrp="1"/>
          </p:cNvSpPr>
          <p:nvPr>
            <p:ph type="pic" sz="quarter" idx="54" hasCustomPrompt="1"/>
          </p:nvPr>
        </p:nvSpPr>
        <p:spPr>
          <a:xfrm>
            <a:off x="4342776" y="2419453"/>
            <a:ext cx="2110412" cy="2724048"/>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Tree>
    <p:extLst>
      <p:ext uri="{BB962C8B-B14F-4D97-AF65-F5344CB8AC3E}">
        <p14:creationId xmlns:p14="http://schemas.microsoft.com/office/powerpoint/2010/main" val="3722145661"/>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llage Img 2">
    <p:spTree>
      <p:nvGrpSpPr>
        <p:cNvPr id="1" name=""/>
        <p:cNvGrpSpPr/>
        <p:nvPr/>
      </p:nvGrpSpPr>
      <p:grpSpPr>
        <a:xfrm>
          <a:off x="0" y="0"/>
          <a:ext cx="0" cy="0"/>
          <a:chOff x="0" y="0"/>
          <a:chExt cx="0" cy="0"/>
        </a:xfrm>
      </p:grpSpPr>
      <p:sp>
        <p:nvSpPr>
          <p:cNvPr id="20" name="Picture Placeholder 14"/>
          <p:cNvSpPr>
            <a:spLocks noGrp="1"/>
          </p:cNvSpPr>
          <p:nvPr>
            <p:ph type="pic" sz="quarter" idx="21" hasCustomPrompt="1"/>
          </p:nvPr>
        </p:nvSpPr>
        <p:spPr>
          <a:xfrm>
            <a:off x="4340314" y="2419452"/>
            <a:ext cx="4803686" cy="2724048"/>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18" name="Picture Placeholder 14"/>
          <p:cNvSpPr>
            <a:spLocks noGrp="1"/>
          </p:cNvSpPr>
          <p:nvPr>
            <p:ph type="pic" sz="quarter" idx="29" hasCustomPrompt="1"/>
          </p:nvPr>
        </p:nvSpPr>
        <p:spPr>
          <a:xfrm>
            <a:off x="-3" y="0"/>
            <a:ext cx="4303716" cy="2379664"/>
          </a:xfrm>
          <a:prstGeom prst="rect">
            <a:avLst/>
          </a:prstGeom>
          <a:solidFill>
            <a:schemeClr val="tx2"/>
          </a:solidFill>
        </p:spPr>
        <p:txBody>
          <a:bodyPr/>
          <a:lstStyle>
            <a:lvl1pPr marL="0" indent="0">
              <a:buNone/>
              <a:defRPr/>
            </a:lvl1pPr>
          </a:lstStyle>
          <a:p>
            <a:r>
              <a:rPr lang="en-US" dirty="0" smtClean="0"/>
              <a:t>Picture or Color Block</a:t>
            </a:r>
            <a:endParaRPr lang="en-US" dirty="0"/>
          </a:p>
        </p:txBody>
      </p:sp>
      <p:sp>
        <p:nvSpPr>
          <p:cNvPr id="42" name="Picture Placeholder 14"/>
          <p:cNvSpPr>
            <a:spLocks noGrp="1"/>
          </p:cNvSpPr>
          <p:nvPr>
            <p:ph type="pic" sz="quarter" idx="39" hasCustomPrompt="1"/>
          </p:nvPr>
        </p:nvSpPr>
        <p:spPr>
          <a:xfrm>
            <a:off x="6489788" y="0"/>
            <a:ext cx="2654212" cy="2379663"/>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
        <p:nvSpPr>
          <p:cNvPr id="13" name="Picture Placeholder 14"/>
          <p:cNvSpPr>
            <a:spLocks noGrp="1"/>
          </p:cNvSpPr>
          <p:nvPr>
            <p:ph type="pic" sz="quarter" idx="52" hasCustomPrompt="1"/>
          </p:nvPr>
        </p:nvSpPr>
        <p:spPr>
          <a:xfrm>
            <a:off x="0" y="2419453"/>
            <a:ext cx="2152649" cy="2724047"/>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
        <p:nvSpPr>
          <p:cNvPr id="22" name="Picture Placeholder 14"/>
          <p:cNvSpPr>
            <a:spLocks noGrp="1"/>
          </p:cNvSpPr>
          <p:nvPr>
            <p:ph type="pic" sz="quarter" idx="53" hasCustomPrompt="1"/>
          </p:nvPr>
        </p:nvSpPr>
        <p:spPr>
          <a:xfrm>
            <a:off x="2190508" y="2419453"/>
            <a:ext cx="2113206" cy="2724047"/>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
        <p:nvSpPr>
          <p:cNvPr id="26" name="Picture Placeholder 14"/>
          <p:cNvSpPr>
            <a:spLocks noGrp="1"/>
          </p:cNvSpPr>
          <p:nvPr>
            <p:ph type="pic" sz="quarter" idx="54" hasCustomPrompt="1"/>
          </p:nvPr>
        </p:nvSpPr>
        <p:spPr>
          <a:xfrm>
            <a:off x="4342775" y="-1"/>
            <a:ext cx="2110413" cy="2379663"/>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Tree>
    <p:extLst>
      <p:ext uri="{BB962C8B-B14F-4D97-AF65-F5344CB8AC3E}">
        <p14:creationId xmlns:p14="http://schemas.microsoft.com/office/powerpoint/2010/main" val="672574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Full Bleed Proj Img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9144000" cy="5143499"/>
          </a:xfrm>
          <a:prstGeom prst="rect">
            <a:avLst/>
          </a:prstGeom>
          <a:solidFill>
            <a:schemeClr val="bg1"/>
          </a:solidFill>
        </p:spPr>
        <p:txBody>
          <a:bodyPr anchor="t"/>
          <a:lstStyle>
            <a:lvl1pPr marL="0" indent="0" algn="l">
              <a:buNone/>
              <a:defRPr baseline="0"/>
            </a:lvl1pPr>
          </a:lstStyle>
          <a:p>
            <a:r>
              <a:rPr lang="en-US" dirty="0" smtClean="0"/>
              <a:t>Picture or Color Block</a:t>
            </a:r>
            <a:endParaRPr lang="en-US" dirty="0"/>
          </a:p>
        </p:txBody>
      </p:sp>
      <p:sp>
        <p:nvSpPr>
          <p:cNvPr id="3" name="Text Placeholder 4"/>
          <p:cNvSpPr>
            <a:spLocks noGrp="1"/>
          </p:cNvSpPr>
          <p:nvPr>
            <p:ph type="body" sz="quarter" idx="15" hasCustomPrompt="1"/>
          </p:nvPr>
        </p:nvSpPr>
        <p:spPr>
          <a:xfrm>
            <a:off x="309045" y="1316920"/>
            <a:ext cx="8334954" cy="605294"/>
          </a:xfrm>
          <a:prstGeom prst="rect">
            <a:avLst/>
          </a:prstGeom>
          <a:noFill/>
        </p:spPr>
        <p:txBody>
          <a:bodyPr wrap="square" lIns="228600" rIns="228600" rtlCol="0" anchor="t">
            <a:noAutofit/>
          </a:bodyPr>
          <a:lstStyle>
            <a:lvl1pPr marL="0" indent="0">
              <a:lnSpc>
                <a:spcPts val="2000"/>
              </a:lnSpc>
              <a:spcBef>
                <a:spcPts val="0"/>
              </a:spcBef>
              <a:buNone/>
              <a:defRPr lang="en-US" sz="1600" b="0" i="1" dirty="0" smtClean="0">
                <a:solidFill>
                  <a:srgbClr val="FFFFFF"/>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smtClean="0"/>
              <a:t>Project Location</a:t>
            </a:r>
          </a:p>
          <a:p>
            <a:pPr marL="0" lvl="0"/>
            <a:endParaRPr lang="en-US" dirty="0" smtClean="0"/>
          </a:p>
        </p:txBody>
      </p:sp>
      <p:sp>
        <p:nvSpPr>
          <p:cNvPr id="5" name="Title 3"/>
          <p:cNvSpPr>
            <a:spLocks noGrp="1"/>
          </p:cNvSpPr>
          <p:nvPr>
            <p:ph type="title" hasCustomPrompt="1"/>
          </p:nvPr>
        </p:nvSpPr>
        <p:spPr>
          <a:xfrm>
            <a:off x="309045" y="497880"/>
            <a:ext cx="8334954" cy="873125"/>
          </a:xfrm>
        </p:spPr>
        <p:txBody>
          <a:bodyPr/>
          <a:lstStyle>
            <a:lvl1pPr>
              <a:defRPr sz="2000">
                <a:solidFill>
                  <a:srgbClr val="FFFFFF"/>
                </a:solidFill>
              </a:defRPr>
            </a:lvl1pPr>
          </a:lstStyle>
          <a:p>
            <a:r>
              <a:rPr lang="en-US" dirty="0" smtClean="0"/>
              <a:t>PROJECT NAME</a:t>
            </a:r>
            <a:endParaRPr lang="en-US" dirty="0"/>
          </a:p>
        </p:txBody>
      </p:sp>
    </p:spTree>
    <p:extLst>
      <p:ext uri="{BB962C8B-B14F-4D97-AF65-F5344CB8AC3E}">
        <p14:creationId xmlns:p14="http://schemas.microsoft.com/office/powerpoint/2010/main" val="1267264170"/>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Full Bleed Proj Img 2">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9144000" cy="5143499"/>
          </a:xfrm>
          <a:prstGeom prst="rect">
            <a:avLst/>
          </a:prstGeom>
          <a:solidFill>
            <a:schemeClr val="bg1"/>
          </a:solidFill>
        </p:spPr>
        <p:txBody>
          <a:bodyPr anchor="t"/>
          <a:lstStyle>
            <a:lvl1pPr marL="0" indent="0" algn="l">
              <a:buNone/>
              <a:defRPr baseline="0"/>
            </a:lvl1pPr>
          </a:lstStyle>
          <a:p>
            <a:r>
              <a:rPr lang="en-US" dirty="0" smtClean="0"/>
              <a:t>Picture or Color Block</a:t>
            </a:r>
            <a:endParaRPr lang="en-US" dirty="0"/>
          </a:p>
        </p:txBody>
      </p:sp>
      <p:sp>
        <p:nvSpPr>
          <p:cNvPr id="3" name="Text Placeholder 4"/>
          <p:cNvSpPr>
            <a:spLocks noGrp="1"/>
          </p:cNvSpPr>
          <p:nvPr>
            <p:ph type="body" sz="quarter" idx="15" hasCustomPrompt="1"/>
          </p:nvPr>
        </p:nvSpPr>
        <p:spPr>
          <a:xfrm>
            <a:off x="309045" y="1316920"/>
            <a:ext cx="8334954" cy="605294"/>
          </a:xfrm>
          <a:prstGeom prst="rect">
            <a:avLst/>
          </a:prstGeom>
          <a:noFill/>
        </p:spPr>
        <p:txBody>
          <a:bodyPr wrap="square" lIns="228600" rIns="228600" rtlCol="0" anchor="t">
            <a:noAutofit/>
          </a:bodyPr>
          <a:lstStyle>
            <a:lvl1pPr marL="0" indent="0" algn="r">
              <a:lnSpc>
                <a:spcPts val="2000"/>
              </a:lnSpc>
              <a:spcBef>
                <a:spcPts val="0"/>
              </a:spcBef>
              <a:buNone/>
              <a:defRPr lang="en-US" sz="1600" b="0" i="1" dirty="0" smtClean="0">
                <a:solidFill>
                  <a:srgbClr val="FFFFFF"/>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smtClean="0"/>
              <a:t>Project Location</a:t>
            </a:r>
          </a:p>
          <a:p>
            <a:pPr marL="0" lvl="0"/>
            <a:endParaRPr lang="en-US" dirty="0" smtClean="0"/>
          </a:p>
        </p:txBody>
      </p:sp>
      <p:sp>
        <p:nvSpPr>
          <p:cNvPr id="5" name="Title 3"/>
          <p:cNvSpPr>
            <a:spLocks noGrp="1"/>
          </p:cNvSpPr>
          <p:nvPr>
            <p:ph type="title" hasCustomPrompt="1"/>
          </p:nvPr>
        </p:nvSpPr>
        <p:spPr>
          <a:xfrm>
            <a:off x="309045" y="497880"/>
            <a:ext cx="8334954" cy="873125"/>
          </a:xfrm>
        </p:spPr>
        <p:txBody>
          <a:bodyPr/>
          <a:lstStyle>
            <a:lvl1pPr algn="r">
              <a:defRPr sz="2000">
                <a:solidFill>
                  <a:srgbClr val="FFFFFF"/>
                </a:solidFill>
              </a:defRPr>
            </a:lvl1pPr>
          </a:lstStyle>
          <a:p>
            <a:r>
              <a:rPr lang="en-US" dirty="0" smtClean="0"/>
              <a:t>PROJECT NAME</a:t>
            </a:r>
            <a:endParaRPr lang="en-US" dirty="0"/>
          </a:p>
        </p:txBody>
      </p:sp>
    </p:spTree>
    <p:extLst>
      <p:ext uri="{BB962C8B-B14F-4D97-AF65-F5344CB8AC3E}">
        <p14:creationId xmlns:p14="http://schemas.microsoft.com/office/powerpoint/2010/main" val="30881848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Blank Layout 1">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5235910"/>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lank Layout 2">
    <p:spTree>
      <p:nvGrpSpPr>
        <p:cNvPr id="1" name=""/>
        <p:cNvGrpSpPr/>
        <p:nvPr/>
      </p:nvGrpSpPr>
      <p:grpSpPr>
        <a:xfrm>
          <a:off x="0" y="0"/>
          <a:ext cx="0" cy="0"/>
          <a:chOff x="0" y="0"/>
          <a:chExt cx="0" cy="0"/>
        </a:xfrm>
      </p:grpSpPr>
      <p:sp>
        <p:nvSpPr>
          <p:cNvPr id="2" name="Rectangle 1"/>
          <p:cNvSpPr/>
          <p:nvPr userDrawn="1"/>
        </p:nvSpPr>
        <p:spPr>
          <a:xfrm>
            <a:off x="1" y="0"/>
            <a:ext cx="9144000" cy="5143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158469014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Guides-FOR REFERENCE ONLY">
    <p:spTree>
      <p:nvGrpSpPr>
        <p:cNvPr id="1" name=""/>
        <p:cNvGrpSpPr/>
        <p:nvPr/>
      </p:nvGrpSpPr>
      <p:grpSpPr>
        <a:xfrm>
          <a:off x="0" y="0"/>
          <a:ext cx="0" cy="0"/>
          <a:chOff x="0" y="0"/>
          <a:chExt cx="0" cy="0"/>
        </a:xfrm>
      </p:grpSpPr>
      <p:sp>
        <p:nvSpPr>
          <p:cNvPr id="37" name="Rectangle 36"/>
          <p:cNvSpPr/>
          <p:nvPr userDrawn="1"/>
        </p:nvSpPr>
        <p:spPr>
          <a:xfrm>
            <a:off x="0" y="0"/>
            <a:ext cx="9144000" cy="5143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25" name="Group 24"/>
          <p:cNvGrpSpPr/>
          <p:nvPr userDrawn="1"/>
        </p:nvGrpSpPr>
        <p:grpSpPr>
          <a:xfrm>
            <a:off x="0" y="0"/>
            <a:ext cx="9144000" cy="5143500"/>
            <a:chOff x="0" y="0"/>
            <a:chExt cx="9144000" cy="5143500"/>
          </a:xfrm>
        </p:grpSpPr>
        <p:sp>
          <p:nvSpPr>
            <p:cNvPr id="27" name="TextBox 26"/>
            <p:cNvSpPr txBox="1"/>
            <p:nvPr/>
          </p:nvSpPr>
          <p:spPr>
            <a:xfrm>
              <a:off x="819293" y="1189170"/>
              <a:ext cx="482824" cy="276999"/>
            </a:xfrm>
            <a:prstGeom prst="rect">
              <a:avLst/>
            </a:prstGeom>
            <a:noFill/>
            <a:ln>
              <a:noFill/>
            </a:ln>
          </p:spPr>
          <p:txBody>
            <a:bodyPr wrap="none" rtlCol="0">
              <a:spAutoFit/>
            </a:bodyPr>
            <a:lstStyle/>
            <a:p>
              <a:r>
                <a:rPr lang="en-US" sz="1200" b="1" dirty="0">
                  <a:solidFill>
                    <a:srgbClr val="A8A99E"/>
                  </a:solidFill>
                  <a:latin typeface="Arial"/>
                </a:rPr>
                <a:t>1.51</a:t>
              </a:r>
            </a:p>
          </p:txBody>
        </p:sp>
        <p:sp>
          <p:nvSpPr>
            <p:cNvPr id="28" name="TextBox 27"/>
            <p:cNvSpPr txBox="1"/>
            <p:nvPr/>
          </p:nvSpPr>
          <p:spPr>
            <a:xfrm>
              <a:off x="819293" y="2379663"/>
              <a:ext cx="482824" cy="276999"/>
            </a:xfrm>
            <a:prstGeom prst="rect">
              <a:avLst/>
            </a:prstGeom>
            <a:noFill/>
            <a:ln>
              <a:noFill/>
            </a:ln>
          </p:spPr>
          <p:txBody>
            <a:bodyPr wrap="none" rtlCol="0">
              <a:spAutoFit/>
            </a:bodyPr>
            <a:lstStyle/>
            <a:p>
              <a:r>
                <a:rPr lang="en-US" sz="1200" b="1" dirty="0">
                  <a:solidFill>
                    <a:srgbClr val="A8A99E"/>
                  </a:solidFill>
                  <a:latin typeface="Arial"/>
                </a:rPr>
                <a:t>0.21</a:t>
              </a:r>
            </a:p>
          </p:txBody>
        </p:sp>
        <p:sp>
          <p:nvSpPr>
            <p:cNvPr id="29" name="TextBox 28"/>
            <p:cNvSpPr txBox="1"/>
            <p:nvPr/>
          </p:nvSpPr>
          <p:spPr>
            <a:xfrm>
              <a:off x="819293" y="3570280"/>
              <a:ext cx="482824" cy="276999"/>
            </a:xfrm>
            <a:prstGeom prst="rect">
              <a:avLst/>
            </a:prstGeom>
            <a:noFill/>
            <a:ln>
              <a:noFill/>
            </a:ln>
          </p:spPr>
          <p:txBody>
            <a:bodyPr wrap="none" rtlCol="0">
              <a:spAutoFit/>
            </a:bodyPr>
            <a:lstStyle/>
            <a:p>
              <a:r>
                <a:rPr lang="en-US" sz="1200" b="1" dirty="0">
                  <a:solidFill>
                    <a:srgbClr val="A8A99E"/>
                  </a:solidFill>
                  <a:latin typeface="Arial"/>
                </a:rPr>
                <a:t>1.09</a:t>
              </a:r>
            </a:p>
          </p:txBody>
        </p:sp>
        <p:sp>
          <p:nvSpPr>
            <p:cNvPr id="31" name="TextBox 30"/>
            <p:cNvSpPr txBox="1"/>
            <p:nvPr/>
          </p:nvSpPr>
          <p:spPr>
            <a:xfrm>
              <a:off x="8620966" y="352962"/>
              <a:ext cx="482824" cy="276999"/>
            </a:xfrm>
            <a:prstGeom prst="rect">
              <a:avLst/>
            </a:prstGeom>
            <a:noFill/>
            <a:ln>
              <a:noFill/>
            </a:ln>
          </p:spPr>
          <p:txBody>
            <a:bodyPr wrap="none" rtlCol="0">
              <a:spAutoFit/>
            </a:bodyPr>
            <a:lstStyle/>
            <a:p>
              <a:r>
                <a:rPr lang="en-US" sz="1200" b="1" dirty="0">
                  <a:solidFill>
                    <a:srgbClr val="A8A99E"/>
                  </a:solidFill>
                  <a:latin typeface="Arial"/>
                </a:rPr>
                <a:t>4.41</a:t>
              </a:r>
            </a:p>
          </p:txBody>
        </p:sp>
        <p:sp>
          <p:nvSpPr>
            <p:cNvPr id="32" name="TextBox 31"/>
            <p:cNvSpPr txBox="1"/>
            <p:nvPr/>
          </p:nvSpPr>
          <p:spPr>
            <a:xfrm>
              <a:off x="4303713" y="352962"/>
              <a:ext cx="482824" cy="276999"/>
            </a:xfrm>
            <a:prstGeom prst="rect">
              <a:avLst/>
            </a:prstGeom>
            <a:noFill/>
            <a:ln>
              <a:noFill/>
            </a:ln>
          </p:spPr>
          <p:txBody>
            <a:bodyPr wrap="none" rtlCol="0">
              <a:spAutoFit/>
            </a:bodyPr>
            <a:lstStyle/>
            <a:p>
              <a:r>
                <a:rPr lang="en-US" sz="1200" b="1" dirty="0">
                  <a:solidFill>
                    <a:srgbClr val="A8A99E"/>
                  </a:solidFill>
                  <a:latin typeface="Arial"/>
                </a:rPr>
                <a:t>0.29</a:t>
              </a:r>
            </a:p>
          </p:txBody>
        </p:sp>
        <p:sp>
          <p:nvSpPr>
            <p:cNvPr id="33" name="TextBox 32"/>
            <p:cNvSpPr txBox="1"/>
            <p:nvPr/>
          </p:nvSpPr>
          <p:spPr>
            <a:xfrm>
              <a:off x="6453188" y="352962"/>
              <a:ext cx="482824" cy="276999"/>
            </a:xfrm>
            <a:prstGeom prst="rect">
              <a:avLst/>
            </a:prstGeom>
            <a:noFill/>
            <a:ln>
              <a:noFill/>
            </a:ln>
          </p:spPr>
          <p:txBody>
            <a:bodyPr wrap="none" rtlCol="0">
              <a:spAutoFit/>
            </a:bodyPr>
            <a:lstStyle/>
            <a:p>
              <a:r>
                <a:rPr lang="en-US" sz="1200" b="1" dirty="0">
                  <a:solidFill>
                    <a:srgbClr val="A8A99E"/>
                  </a:solidFill>
                  <a:latin typeface="Arial"/>
                </a:rPr>
                <a:t>2.06</a:t>
              </a:r>
            </a:p>
          </p:txBody>
        </p:sp>
        <p:sp>
          <p:nvSpPr>
            <p:cNvPr id="34" name="TextBox 33"/>
            <p:cNvSpPr txBox="1"/>
            <p:nvPr/>
          </p:nvSpPr>
          <p:spPr>
            <a:xfrm>
              <a:off x="819293" y="4764613"/>
              <a:ext cx="482824" cy="276999"/>
            </a:xfrm>
            <a:prstGeom prst="rect">
              <a:avLst/>
            </a:prstGeom>
            <a:noFill/>
            <a:ln>
              <a:noFill/>
            </a:ln>
          </p:spPr>
          <p:txBody>
            <a:bodyPr wrap="none" rtlCol="0">
              <a:spAutoFit/>
            </a:bodyPr>
            <a:lstStyle/>
            <a:p>
              <a:r>
                <a:rPr lang="en-US" sz="1200" b="1" dirty="0">
                  <a:solidFill>
                    <a:srgbClr val="A8A99E"/>
                  </a:solidFill>
                  <a:latin typeface="Arial"/>
                </a:rPr>
                <a:t>2.39</a:t>
              </a:r>
            </a:p>
          </p:txBody>
        </p:sp>
        <p:sp>
          <p:nvSpPr>
            <p:cNvPr id="35" name="TextBox 34"/>
            <p:cNvSpPr txBox="1"/>
            <p:nvPr/>
          </p:nvSpPr>
          <p:spPr>
            <a:xfrm>
              <a:off x="2152485" y="352962"/>
              <a:ext cx="482824" cy="276999"/>
            </a:xfrm>
            <a:prstGeom prst="rect">
              <a:avLst/>
            </a:prstGeom>
            <a:noFill/>
            <a:ln>
              <a:noFill/>
            </a:ln>
          </p:spPr>
          <p:txBody>
            <a:bodyPr wrap="none" rtlCol="0">
              <a:spAutoFit/>
            </a:bodyPr>
            <a:lstStyle/>
            <a:p>
              <a:r>
                <a:rPr lang="en-US" sz="1200" b="1" dirty="0">
                  <a:solidFill>
                    <a:srgbClr val="A8A99E"/>
                  </a:solidFill>
                  <a:latin typeface="Arial"/>
                </a:rPr>
                <a:t>2.65</a:t>
              </a:r>
            </a:p>
          </p:txBody>
        </p:sp>
        <p:sp>
          <p:nvSpPr>
            <p:cNvPr id="36" name="TextBox 35"/>
            <p:cNvSpPr txBox="1"/>
            <p:nvPr userDrawn="1"/>
          </p:nvSpPr>
          <p:spPr>
            <a:xfrm>
              <a:off x="819293" y="1189170"/>
              <a:ext cx="482824" cy="276999"/>
            </a:xfrm>
            <a:prstGeom prst="rect">
              <a:avLst/>
            </a:prstGeom>
            <a:noFill/>
            <a:ln>
              <a:noFill/>
            </a:ln>
          </p:spPr>
          <p:txBody>
            <a:bodyPr wrap="none" rtlCol="0">
              <a:spAutoFit/>
            </a:bodyPr>
            <a:lstStyle/>
            <a:p>
              <a:r>
                <a:rPr lang="en-US" sz="1200" b="1" dirty="0">
                  <a:solidFill>
                    <a:srgbClr val="000000"/>
                  </a:solidFill>
                  <a:latin typeface="Arial"/>
                </a:rPr>
                <a:t>1.51</a:t>
              </a:r>
            </a:p>
          </p:txBody>
        </p:sp>
        <p:sp>
          <p:nvSpPr>
            <p:cNvPr id="46" name="TextBox 45"/>
            <p:cNvSpPr txBox="1"/>
            <p:nvPr userDrawn="1"/>
          </p:nvSpPr>
          <p:spPr>
            <a:xfrm>
              <a:off x="819293" y="2379663"/>
              <a:ext cx="482824" cy="276999"/>
            </a:xfrm>
            <a:prstGeom prst="rect">
              <a:avLst/>
            </a:prstGeom>
            <a:noFill/>
            <a:ln>
              <a:noFill/>
            </a:ln>
          </p:spPr>
          <p:txBody>
            <a:bodyPr wrap="none" rtlCol="0">
              <a:spAutoFit/>
            </a:bodyPr>
            <a:lstStyle/>
            <a:p>
              <a:r>
                <a:rPr lang="en-US" sz="1200" b="1" dirty="0">
                  <a:solidFill>
                    <a:srgbClr val="000000"/>
                  </a:solidFill>
                  <a:latin typeface="Arial"/>
                </a:rPr>
                <a:t>0.21</a:t>
              </a:r>
            </a:p>
          </p:txBody>
        </p:sp>
        <p:sp>
          <p:nvSpPr>
            <p:cNvPr id="47" name="TextBox 46"/>
            <p:cNvSpPr txBox="1"/>
            <p:nvPr userDrawn="1"/>
          </p:nvSpPr>
          <p:spPr>
            <a:xfrm>
              <a:off x="819293" y="3570280"/>
              <a:ext cx="482824" cy="276999"/>
            </a:xfrm>
            <a:prstGeom prst="rect">
              <a:avLst/>
            </a:prstGeom>
            <a:noFill/>
            <a:ln>
              <a:noFill/>
            </a:ln>
          </p:spPr>
          <p:txBody>
            <a:bodyPr wrap="none" rtlCol="0">
              <a:spAutoFit/>
            </a:bodyPr>
            <a:lstStyle/>
            <a:p>
              <a:r>
                <a:rPr lang="en-US" sz="1200" b="1" dirty="0">
                  <a:solidFill>
                    <a:srgbClr val="000000"/>
                  </a:solidFill>
                  <a:latin typeface="Arial"/>
                </a:rPr>
                <a:t>1.09</a:t>
              </a:r>
            </a:p>
          </p:txBody>
        </p:sp>
        <p:sp>
          <p:nvSpPr>
            <p:cNvPr id="48" name="TextBox 47"/>
            <p:cNvSpPr txBox="1"/>
            <p:nvPr userDrawn="1"/>
          </p:nvSpPr>
          <p:spPr>
            <a:xfrm>
              <a:off x="8620966" y="352962"/>
              <a:ext cx="482824" cy="276999"/>
            </a:xfrm>
            <a:prstGeom prst="rect">
              <a:avLst/>
            </a:prstGeom>
            <a:noFill/>
            <a:ln>
              <a:noFill/>
            </a:ln>
          </p:spPr>
          <p:txBody>
            <a:bodyPr wrap="none" rtlCol="0">
              <a:spAutoFit/>
            </a:bodyPr>
            <a:lstStyle/>
            <a:p>
              <a:r>
                <a:rPr lang="en-US" sz="1200" b="1" dirty="0">
                  <a:solidFill>
                    <a:srgbClr val="000000"/>
                  </a:solidFill>
                  <a:latin typeface="Arial"/>
                </a:rPr>
                <a:t>4.41</a:t>
              </a:r>
            </a:p>
          </p:txBody>
        </p:sp>
        <p:sp>
          <p:nvSpPr>
            <p:cNvPr id="49" name="TextBox 48"/>
            <p:cNvSpPr txBox="1"/>
            <p:nvPr userDrawn="1"/>
          </p:nvSpPr>
          <p:spPr>
            <a:xfrm>
              <a:off x="4303713" y="352962"/>
              <a:ext cx="482824" cy="276999"/>
            </a:xfrm>
            <a:prstGeom prst="rect">
              <a:avLst/>
            </a:prstGeom>
            <a:noFill/>
            <a:ln>
              <a:noFill/>
            </a:ln>
          </p:spPr>
          <p:txBody>
            <a:bodyPr wrap="none" rtlCol="0">
              <a:spAutoFit/>
            </a:bodyPr>
            <a:lstStyle/>
            <a:p>
              <a:r>
                <a:rPr lang="en-US" sz="1200" b="1" dirty="0">
                  <a:solidFill>
                    <a:srgbClr val="000000"/>
                  </a:solidFill>
                  <a:latin typeface="Arial"/>
                </a:rPr>
                <a:t>0.29</a:t>
              </a:r>
            </a:p>
          </p:txBody>
        </p:sp>
        <p:sp>
          <p:nvSpPr>
            <p:cNvPr id="50" name="TextBox 49"/>
            <p:cNvSpPr txBox="1"/>
            <p:nvPr userDrawn="1"/>
          </p:nvSpPr>
          <p:spPr>
            <a:xfrm>
              <a:off x="6453188" y="352962"/>
              <a:ext cx="482824" cy="276999"/>
            </a:xfrm>
            <a:prstGeom prst="rect">
              <a:avLst/>
            </a:prstGeom>
            <a:noFill/>
            <a:ln>
              <a:noFill/>
            </a:ln>
          </p:spPr>
          <p:txBody>
            <a:bodyPr wrap="none" rtlCol="0">
              <a:spAutoFit/>
            </a:bodyPr>
            <a:lstStyle/>
            <a:p>
              <a:r>
                <a:rPr lang="en-US" sz="1200" b="1" dirty="0">
                  <a:solidFill>
                    <a:srgbClr val="000000"/>
                  </a:solidFill>
                  <a:latin typeface="Arial"/>
                </a:rPr>
                <a:t>2.06</a:t>
              </a:r>
            </a:p>
          </p:txBody>
        </p:sp>
        <p:sp>
          <p:nvSpPr>
            <p:cNvPr id="51" name="TextBox 50"/>
            <p:cNvSpPr txBox="1"/>
            <p:nvPr userDrawn="1"/>
          </p:nvSpPr>
          <p:spPr>
            <a:xfrm>
              <a:off x="819293" y="4764613"/>
              <a:ext cx="482824" cy="276999"/>
            </a:xfrm>
            <a:prstGeom prst="rect">
              <a:avLst/>
            </a:prstGeom>
            <a:noFill/>
            <a:ln>
              <a:noFill/>
            </a:ln>
          </p:spPr>
          <p:txBody>
            <a:bodyPr wrap="none" rtlCol="0">
              <a:spAutoFit/>
            </a:bodyPr>
            <a:lstStyle/>
            <a:p>
              <a:r>
                <a:rPr lang="en-US" sz="1200" b="1" dirty="0">
                  <a:solidFill>
                    <a:srgbClr val="000000"/>
                  </a:solidFill>
                  <a:latin typeface="Arial"/>
                </a:rPr>
                <a:t>2.39</a:t>
              </a:r>
            </a:p>
          </p:txBody>
        </p:sp>
        <p:sp>
          <p:nvSpPr>
            <p:cNvPr id="52" name="TextBox 51"/>
            <p:cNvSpPr txBox="1"/>
            <p:nvPr userDrawn="1"/>
          </p:nvSpPr>
          <p:spPr>
            <a:xfrm>
              <a:off x="2152485" y="352962"/>
              <a:ext cx="482824" cy="276999"/>
            </a:xfrm>
            <a:prstGeom prst="rect">
              <a:avLst/>
            </a:prstGeom>
            <a:noFill/>
            <a:ln>
              <a:noFill/>
            </a:ln>
          </p:spPr>
          <p:txBody>
            <a:bodyPr wrap="none" rtlCol="0">
              <a:spAutoFit/>
            </a:bodyPr>
            <a:lstStyle/>
            <a:p>
              <a:r>
                <a:rPr lang="en-US" sz="1200" b="1" dirty="0">
                  <a:solidFill>
                    <a:srgbClr val="000000"/>
                  </a:solidFill>
                  <a:latin typeface="Arial"/>
                </a:rPr>
                <a:t>2.65</a:t>
              </a:r>
            </a:p>
          </p:txBody>
        </p:sp>
        <p:cxnSp>
          <p:nvCxnSpPr>
            <p:cNvPr id="53" name="Straight Connector 52"/>
            <p:cNvCxnSpPr/>
            <p:nvPr userDrawn="1"/>
          </p:nvCxnSpPr>
          <p:spPr>
            <a:xfrm>
              <a:off x="2152650" y="0"/>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303713" y="0"/>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6442733" y="0"/>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8600145" y="0"/>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0" y="1189170"/>
              <a:ext cx="914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0" y="2370270"/>
              <a:ext cx="914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0" y="3560895"/>
              <a:ext cx="914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0" y="4751520"/>
              <a:ext cx="9144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61" name="Picture 6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62413" y="1304385"/>
              <a:ext cx="1925537" cy="1886637"/>
            </a:xfrm>
            <a:prstGeom prst="rect">
              <a:avLst/>
            </a:prstGeom>
          </p:spPr>
        </p:pic>
        <p:sp>
          <p:nvSpPr>
            <p:cNvPr id="62" name="TextBox 61"/>
            <p:cNvSpPr txBox="1"/>
            <p:nvPr userDrawn="1"/>
          </p:nvSpPr>
          <p:spPr>
            <a:xfrm>
              <a:off x="4725620" y="1035550"/>
              <a:ext cx="4186145" cy="3631763"/>
            </a:xfrm>
            <a:prstGeom prst="rect">
              <a:avLst/>
            </a:prstGeom>
            <a:solidFill>
              <a:srgbClr val="FFFFFF"/>
            </a:solidFill>
          </p:spPr>
          <p:txBody>
            <a:bodyPr wrap="square" rtlCol="0">
              <a:spAutoFit/>
            </a:bodyPr>
            <a:lstStyle/>
            <a:p>
              <a:pPr>
                <a:defRPr/>
              </a:pPr>
              <a:r>
                <a:rPr lang="en-US" sz="1600" b="1" dirty="0">
                  <a:solidFill>
                    <a:srgbClr val="000000"/>
                  </a:solidFill>
                </a:rPr>
                <a:t>REPOSITION OR CREATE GUIDES ON GRID</a:t>
              </a:r>
            </a:p>
            <a:p>
              <a:r>
                <a:rPr lang="en-US" dirty="0">
                  <a:solidFill>
                    <a:srgbClr val="000000"/>
                  </a:solidFill>
                </a:rPr>
                <a:t>If a guide is accidentally moved or you start with a blank document that does not have guides placed do the following:</a:t>
              </a:r>
            </a:p>
            <a:p>
              <a:pPr marL="342900" indent="-342900">
                <a:buFont typeface="+mj-lt"/>
                <a:buAutoNum type="arabicPeriod"/>
              </a:pPr>
              <a:r>
                <a:rPr lang="en-US" sz="1600" dirty="0">
                  <a:solidFill>
                    <a:srgbClr val="000000"/>
                  </a:solidFill>
                </a:rPr>
                <a:t>Turn on Snap to Grid</a:t>
              </a:r>
            </a:p>
            <a:p>
              <a:pPr marL="342900" indent="-342900">
                <a:buFont typeface="+mj-lt"/>
                <a:buAutoNum type="arabicPeriod"/>
              </a:pPr>
              <a:r>
                <a:rPr lang="en-US" sz="1600" dirty="0">
                  <a:solidFill>
                    <a:srgbClr val="000000"/>
                  </a:solidFill>
                </a:rPr>
                <a:t>Set grid settings to .042 inches</a:t>
              </a:r>
            </a:p>
            <a:p>
              <a:pPr marL="342900" indent="-342900">
                <a:buFont typeface="+mj-lt"/>
                <a:buAutoNum type="arabicPeriod"/>
              </a:pPr>
              <a:r>
                <a:rPr lang="en-US" sz="1600" dirty="0">
                  <a:solidFill>
                    <a:srgbClr val="000000"/>
                  </a:solidFill>
                </a:rPr>
                <a:t>Turn on both Guide Settings</a:t>
              </a:r>
            </a:p>
            <a:p>
              <a:pPr marL="342900" indent="-342900">
                <a:buFont typeface="+mj-lt"/>
                <a:buAutoNum type="arabicPeriod"/>
              </a:pPr>
              <a:r>
                <a:rPr lang="en-US" sz="1600" dirty="0">
                  <a:solidFill>
                    <a:srgbClr val="000000"/>
                  </a:solidFill>
                </a:rPr>
                <a:t>Use the lines and grey measurements on this slide to position guides</a:t>
              </a:r>
            </a:p>
            <a:p>
              <a:pPr marL="342900" indent="-342900">
                <a:buFont typeface="+mj-lt"/>
                <a:buAutoNum type="arabicPeriod"/>
              </a:pPr>
              <a:r>
                <a:rPr lang="en-US" sz="1600" dirty="0">
                  <a:solidFill>
                    <a:srgbClr val="000000"/>
                  </a:solidFill>
                </a:rPr>
                <a:t>To move guides, click on guide outside of slide in grey area and drag to position.</a:t>
              </a:r>
            </a:p>
            <a:p>
              <a:pPr marL="342900" indent="-342900">
                <a:buFont typeface="+mj-lt"/>
                <a:buAutoNum type="arabicPeriod"/>
              </a:pPr>
              <a:r>
                <a:rPr lang="en-US" sz="1600" dirty="0">
                  <a:solidFill>
                    <a:srgbClr val="000000"/>
                  </a:solidFill>
                </a:rPr>
                <a:t>To add new guides, click on a guide outside of slide in grey area while holding CTRL and drag </a:t>
              </a:r>
              <a:br>
                <a:rPr lang="en-US" sz="1600" dirty="0">
                  <a:solidFill>
                    <a:srgbClr val="000000"/>
                  </a:solidFill>
                </a:rPr>
              </a:br>
              <a:r>
                <a:rPr lang="en-US" sz="1600" dirty="0">
                  <a:solidFill>
                    <a:srgbClr val="000000"/>
                  </a:solidFill>
                </a:rPr>
                <a:t>to position </a:t>
              </a:r>
            </a:p>
          </p:txBody>
        </p:sp>
        <p:pic>
          <p:nvPicPr>
            <p:cNvPr id="63" name="Picture 6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107835" y="3307251"/>
              <a:ext cx="2468680" cy="1595861"/>
            </a:xfrm>
            <a:prstGeom prst="rect">
              <a:avLst/>
            </a:prstGeom>
            <a:ln w="76200">
              <a:solidFill>
                <a:schemeClr val="accent2"/>
              </a:solidFill>
              <a:miter lim="800000"/>
            </a:ln>
          </p:spPr>
        </p:pic>
        <p:sp>
          <p:nvSpPr>
            <p:cNvPr id="64" name="Rectangle 63"/>
            <p:cNvSpPr/>
            <p:nvPr userDrawn="1"/>
          </p:nvSpPr>
          <p:spPr>
            <a:xfrm>
              <a:off x="3112610" y="3416660"/>
              <a:ext cx="576075" cy="512967"/>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Tree>
    <p:extLst>
      <p:ext uri="{BB962C8B-B14F-4D97-AF65-F5344CB8AC3E}">
        <p14:creationId xmlns:p14="http://schemas.microsoft.com/office/powerpoint/2010/main" val="2795810137"/>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Logo Footer-FOR REFERENCE ONLY">
    <p:spTree>
      <p:nvGrpSpPr>
        <p:cNvPr id="1" name=""/>
        <p:cNvGrpSpPr/>
        <p:nvPr/>
      </p:nvGrpSpPr>
      <p:grpSpPr>
        <a:xfrm>
          <a:off x="0" y="0"/>
          <a:ext cx="0" cy="0"/>
          <a:chOff x="0" y="0"/>
          <a:chExt cx="0" cy="0"/>
        </a:xfrm>
      </p:grpSpPr>
      <p:sp>
        <p:nvSpPr>
          <p:cNvPr id="3" name="Freeform 6"/>
          <p:cNvSpPr>
            <a:spLocks noEditPoints="1"/>
          </p:cNvSpPr>
          <p:nvPr userDrawn="1"/>
        </p:nvSpPr>
        <p:spPr bwMode="auto">
          <a:xfrm>
            <a:off x="8669746" y="4837906"/>
            <a:ext cx="411480" cy="228600"/>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35939576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Beginning Logo Slide">
    <p:spTree>
      <p:nvGrpSpPr>
        <p:cNvPr id="1" name=""/>
        <p:cNvGrpSpPr/>
        <p:nvPr/>
      </p:nvGrpSpPr>
      <p:grpSpPr>
        <a:xfrm>
          <a:off x="0" y="0"/>
          <a:ext cx="0" cy="0"/>
          <a:chOff x="0" y="0"/>
          <a:chExt cx="0" cy="0"/>
        </a:xfrm>
      </p:grpSpPr>
      <p:sp>
        <p:nvSpPr>
          <p:cNvPr id="2" name="Rectangle 1"/>
          <p:cNvSpPr/>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TextBox 2"/>
          <p:cNvSpPr txBox="1"/>
          <p:nvPr/>
        </p:nvSpPr>
        <p:spPr>
          <a:xfrm>
            <a:off x="7239001" y="4951108"/>
            <a:ext cx="1905000" cy="184666"/>
          </a:xfrm>
          <a:prstGeom prst="rect">
            <a:avLst/>
          </a:prstGeom>
          <a:noFill/>
        </p:spPr>
        <p:txBody>
          <a:bodyPr wrap="square" rtlCol="0">
            <a:spAutoFit/>
          </a:bodyPr>
          <a:lstStyle/>
          <a:p>
            <a:pPr>
              <a:defRPr/>
            </a:pPr>
            <a:r>
              <a:rPr lang="en-US" sz="900" baseline="30000" dirty="0">
                <a:solidFill>
                  <a:srgbClr val="A8A99E">
                    <a:lumMod val="60000"/>
                    <a:lumOff val="40000"/>
                  </a:srgbClr>
                </a:solidFill>
                <a:latin typeface="Arial"/>
              </a:rPr>
              <a:t>© 2014 HDR Architecture, Inc., all rights reserved.</a:t>
            </a:r>
          </a:p>
        </p:txBody>
      </p:sp>
      <p:sp>
        <p:nvSpPr>
          <p:cNvPr id="5" name="Rectangle 4"/>
          <p:cNvSpPr/>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7239001" y="4951108"/>
            <a:ext cx="1905000" cy="184666"/>
          </a:xfrm>
          <a:prstGeom prst="rect">
            <a:avLst/>
          </a:prstGeom>
          <a:noFill/>
        </p:spPr>
        <p:txBody>
          <a:bodyPr wrap="square" rtlCol="0">
            <a:spAutoFit/>
          </a:bodyPr>
          <a:lstStyle/>
          <a:p>
            <a:pPr>
              <a:defRPr/>
            </a:pPr>
            <a:r>
              <a:rPr lang="en-US" sz="900" baseline="30000" dirty="0">
                <a:solidFill>
                  <a:srgbClr val="A8A99E">
                    <a:lumMod val="60000"/>
                    <a:lumOff val="40000"/>
                  </a:srgbClr>
                </a:solidFill>
                <a:latin typeface="Arial"/>
              </a:rPr>
              <a:t>© 2014 HDR Architecture, Inc., all rights reserved.</a:t>
            </a:r>
          </a:p>
        </p:txBody>
      </p:sp>
      <p:sp>
        <p:nvSpPr>
          <p:cNvPr id="8" name="Rectangle 7"/>
          <p:cNvSpPr/>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TextBox 8"/>
          <p:cNvSpPr txBox="1"/>
          <p:nvPr/>
        </p:nvSpPr>
        <p:spPr>
          <a:xfrm>
            <a:off x="7239001" y="4951108"/>
            <a:ext cx="1905000" cy="184666"/>
          </a:xfrm>
          <a:prstGeom prst="rect">
            <a:avLst/>
          </a:prstGeom>
          <a:noFill/>
        </p:spPr>
        <p:txBody>
          <a:bodyPr wrap="square" rtlCol="0">
            <a:spAutoFit/>
          </a:bodyPr>
          <a:lstStyle/>
          <a:p>
            <a:pPr>
              <a:defRPr/>
            </a:pPr>
            <a:r>
              <a:rPr lang="en-US" sz="900" baseline="30000" dirty="0">
                <a:solidFill>
                  <a:srgbClr val="A8A99E">
                    <a:lumMod val="60000"/>
                    <a:lumOff val="40000"/>
                  </a:srgbClr>
                </a:solidFill>
                <a:latin typeface="Arial"/>
              </a:rPr>
              <a:t>© 2014 HDR Architecture, Inc., all rights reserved.</a:t>
            </a:r>
          </a:p>
        </p:txBody>
      </p:sp>
      <p:sp>
        <p:nvSpPr>
          <p:cNvPr id="11" name="Rectangle 10"/>
          <p:cNvSpPr/>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2" name="TextBox 11"/>
          <p:cNvSpPr txBox="1"/>
          <p:nvPr/>
        </p:nvSpPr>
        <p:spPr>
          <a:xfrm>
            <a:off x="7239001"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
        <p:nvSpPr>
          <p:cNvPr id="16" name="Freeform 6"/>
          <p:cNvSpPr>
            <a:spLocks noEditPoints="1"/>
          </p:cNvSpPr>
          <p:nvPr/>
        </p:nvSpPr>
        <p:spPr bwMode="auto">
          <a:xfrm>
            <a:off x="4032676" y="2274094"/>
            <a:ext cx="1078649" cy="595313"/>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Rectangle 12"/>
          <p:cNvSpPr/>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 name="TextBox 13"/>
          <p:cNvSpPr txBox="1"/>
          <p:nvPr/>
        </p:nvSpPr>
        <p:spPr>
          <a:xfrm>
            <a:off x="7239001"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
        <p:nvSpPr>
          <p:cNvPr id="15" name="Freeform 6"/>
          <p:cNvSpPr>
            <a:spLocks noEditPoints="1"/>
          </p:cNvSpPr>
          <p:nvPr/>
        </p:nvSpPr>
        <p:spPr bwMode="auto">
          <a:xfrm>
            <a:off x="4032676" y="2274094"/>
            <a:ext cx="1078649" cy="595313"/>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Rectangle 16"/>
          <p:cNvSpPr/>
          <p:nvPr/>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TextBox 17"/>
          <p:cNvSpPr txBox="1"/>
          <p:nvPr/>
        </p:nvSpPr>
        <p:spPr>
          <a:xfrm>
            <a:off x="7239001"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
        <p:nvSpPr>
          <p:cNvPr id="19" name="Freeform 6"/>
          <p:cNvSpPr>
            <a:spLocks noEditPoints="1"/>
          </p:cNvSpPr>
          <p:nvPr/>
        </p:nvSpPr>
        <p:spPr bwMode="auto">
          <a:xfrm>
            <a:off x="4032676" y="2274094"/>
            <a:ext cx="1078649" cy="595313"/>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Rectangle 19"/>
          <p:cNvSpPr/>
          <p:nvPr userDrawn="1"/>
        </p:nvSpPr>
        <p:spPr>
          <a:xfrm>
            <a:off x="0" y="0"/>
            <a:ext cx="9144000" cy="51435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2" name="Freeform 6"/>
          <p:cNvSpPr>
            <a:spLocks noEditPoints="1"/>
          </p:cNvSpPr>
          <p:nvPr userDrawn="1"/>
        </p:nvSpPr>
        <p:spPr bwMode="auto">
          <a:xfrm>
            <a:off x="4032676" y="2274094"/>
            <a:ext cx="1078649" cy="595313"/>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TextBox 22"/>
          <p:cNvSpPr txBox="1"/>
          <p:nvPr userDrawn="1"/>
        </p:nvSpPr>
        <p:spPr>
          <a:xfrm>
            <a:off x="7221945"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Tree>
    <p:extLst>
      <p:ext uri="{BB962C8B-B14F-4D97-AF65-F5344CB8AC3E}">
        <p14:creationId xmlns:p14="http://schemas.microsoft.com/office/powerpoint/2010/main" val="171438276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ver with Header">
    <p:spTree>
      <p:nvGrpSpPr>
        <p:cNvPr id="1" name=""/>
        <p:cNvGrpSpPr/>
        <p:nvPr/>
      </p:nvGrpSpPr>
      <p:grpSpPr>
        <a:xfrm>
          <a:off x="0" y="0"/>
          <a:ext cx="0" cy="0"/>
          <a:chOff x="0" y="0"/>
          <a:chExt cx="0" cy="0"/>
        </a:xfrm>
      </p:grpSpPr>
      <p:sp>
        <p:nvSpPr>
          <p:cNvPr id="15" name="Picture Placeholder 53"/>
          <p:cNvSpPr>
            <a:spLocks noGrp="1"/>
          </p:cNvSpPr>
          <p:nvPr>
            <p:ph type="pic" sz="quarter" idx="13" hasCustomPrompt="1"/>
          </p:nvPr>
        </p:nvSpPr>
        <p:spPr>
          <a:xfrm>
            <a:off x="4303712" y="0"/>
            <a:ext cx="4300537" cy="4760913"/>
          </a:xfrm>
          <a:prstGeom prst="rect">
            <a:avLst/>
          </a:prstGeom>
          <a:solidFill>
            <a:schemeClr val="bg1">
              <a:lumMod val="40000"/>
              <a:lumOff val="60000"/>
            </a:schemeClr>
          </a:solidFill>
        </p:spPr>
        <p:txBody>
          <a:bodyPr/>
          <a:lstStyle>
            <a:lvl1pPr marL="0" indent="0">
              <a:buNone/>
              <a:defRPr/>
            </a:lvl1pPr>
          </a:lstStyle>
          <a:p>
            <a:r>
              <a:rPr lang="en-US" dirty="0" smtClean="0"/>
              <a:t>Picture or Color Block</a:t>
            </a:r>
            <a:endParaRPr lang="en-US" dirty="0"/>
          </a:p>
        </p:txBody>
      </p:sp>
      <p:sp>
        <p:nvSpPr>
          <p:cNvPr id="21" name="Picture Placeholder 2"/>
          <p:cNvSpPr>
            <a:spLocks noGrp="1"/>
          </p:cNvSpPr>
          <p:nvPr>
            <p:ph type="pic" sz="quarter" idx="20" hasCustomPrompt="1"/>
          </p:nvPr>
        </p:nvSpPr>
        <p:spPr>
          <a:xfrm>
            <a:off x="0" y="0"/>
            <a:ext cx="4303713" cy="2379663"/>
          </a:xfrm>
          <a:prstGeom prst="rect">
            <a:avLst/>
          </a:prstGeom>
          <a:solidFill>
            <a:schemeClr val="bg1"/>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Picture or Color Block</a:t>
            </a:r>
          </a:p>
        </p:txBody>
      </p:sp>
      <p:sp>
        <p:nvSpPr>
          <p:cNvPr id="23"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24" name="Picture Placeholder 4"/>
          <p:cNvSpPr>
            <a:spLocks noGrp="1"/>
          </p:cNvSpPr>
          <p:nvPr>
            <p:ph type="pic" sz="quarter" idx="22" hasCustomPrompt="1"/>
          </p:nvPr>
        </p:nvSpPr>
        <p:spPr>
          <a:xfrm>
            <a:off x="8604250" y="2379664"/>
            <a:ext cx="539750" cy="2381249"/>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27" name="Picture Placeholder 2"/>
          <p:cNvSpPr>
            <a:spLocks noGrp="1"/>
          </p:cNvSpPr>
          <p:nvPr>
            <p:ph type="pic" sz="quarter" idx="23" hasCustomPrompt="1"/>
          </p:nvPr>
        </p:nvSpPr>
        <p:spPr>
          <a:xfrm>
            <a:off x="0" y="4760913"/>
            <a:ext cx="4303713" cy="382525"/>
          </a:xfrm>
          <a:prstGeom prst="rect">
            <a:avLst/>
          </a:prstGeom>
          <a:solidFill>
            <a:schemeClr val="accent2"/>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Picture or Color Block</a:t>
            </a:r>
          </a:p>
        </p:txBody>
      </p:sp>
      <p:sp>
        <p:nvSpPr>
          <p:cNvPr id="9" name="TextBox 8"/>
          <p:cNvSpPr txBox="1"/>
          <p:nvPr userDrawn="1"/>
        </p:nvSpPr>
        <p:spPr>
          <a:xfrm>
            <a:off x="7221945"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
        <p:nvSpPr>
          <p:cNvPr id="11" name="Title 3"/>
          <p:cNvSpPr>
            <a:spLocks noGrp="1"/>
          </p:cNvSpPr>
          <p:nvPr>
            <p:ph type="title" hasCustomPrompt="1"/>
          </p:nvPr>
        </p:nvSpPr>
        <p:spPr>
          <a:xfrm>
            <a:off x="117019" y="2576512"/>
            <a:ext cx="4178755" cy="1504950"/>
          </a:xfrm>
        </p:spPr>
        <p:txBody>
          <a:bodyPr anchor="ctr">
            <a:noAutofit/>
          </a:bodyPr>
          <a:lstStyle>
            <a:lvl1pPr>
              <a:lnSpc>
                <a:spcPts val="3200"/>
              </a:lnSpc>
              <a:defRPr sz="3200" baseline="0"/>
            </a:lvl1pPr>
          </a:lstStyle>
          <a:p>
            <a:r>
              <a:rPr lang="en-US" dirty="0" smtClean="0"/>
              <a:t>Click here to edit header</a:t>
            </a:r>
            <a:endParaRPr lang="en-US" dirty="0"/>
          </a:p>
        </p:txBody>
      </p:sp>
      <p:sp>
        <p:nvSpPr>
          <p:cNvPr id="12" name="Freeform 6"/>
          <p:cNvSpPr>
            <a:spLocks noChangeAspect="1" noEditPoints="1"/>
          </p:cNvSpPr>
          <p:nvPr userDrawn="1"/>
        </p:nvSpPr>
        <p:spPr bwMode="auto">
          <a:xfrm>
            <a:off x="379413" y="4084140"/>
            <a:ext cx="541460" cy="298835"/>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234912531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no Header">
    <p:spTree>
      <p:nvGrpSpPr>
        <p:cNvPr id="1" name=""/>
        <p:cNvGrpSpPr/>
        <p:nvPr/>
      </p:nvGrpSpPr>
      <p:grpSpPr>
        <a:xfrm>
          <a:off x="0" y="0"/>
          <a:ext cx="0" cy="0"/>
          <a:chOff x="0" y="0"/>
          <a:chExt cx="0" cy="0"/>
        </a:xfrm>
      </p:grpSpPr>
      <p:sp>
        <p:nvSpPr>
          <p:cNvPr id="15" name="Picture Placeholder 53"/>
          <p:cNvSpPr>
            <a:spLocks noGrp="1"/>
          </p:cNvSpPr>
          <p:nvPr>
            <p:ph type="pic" sz="quarter" idx="13" hasCustomPrompt="1"/>
          </p:nvPr>
        </p:nvSpPr>
        <p:spPr>
          <a:xfrm>
            <a:off x="6453188" y="2379664"/>
            <a:ext cx="2151062" cy="2381249"/>
          </a:xfrm>
          <a:prstGeom prst="rect">
            <a:avLst/>
          </a:prstGeom>
          <a:solidFill>
            <a:schemeClr val="bg1">
              <a:lumMod val="40000"/>
              <a:lumOff val="60000"/>
            </a:schemeClr>
          </a:solidFill>
        </p:spPr>
        <p:txBody>
          <a:bodyPr/>
          <a:lstStyle>
            <a:lvl1pPr marL="0" indent="0">
              <a:buNone/>
              <a:defRPr/>
            </a:lvl1pPr>
          </a:lstStyle>
          <a:p>
            <a:r>
              <a:rPr lang="en-US" dirty="0" smtClean="0"/>
              <a:t>Picture or Color Block</a:t>
            </a:r>
            <a:endParaRPr lang="en-US" dirty="0"/>
          </a:p>
        </p:txBody>
      </p:sp>
      <p:sp>
        <p:nvSpPr>
          <p:cNvPr id="21" name="Picture Placeholder 2"/>
          <p:cNvSpPr>
            <a:spLocks noGrp="1"/>
          </p:cNvSpPr>
          <p:nvPr>
            <p:ph type="pic" sz="quarter" idx="20" hasCustomPrompt="1"/>
          </p:nvPr>
        </p:nvSpPr>
        <p:spPr>
          <a:xfrm>
            <a:off x="2152650" y="1"/>
            <a:ext cx="4294981" cy="2379662"/>
          </a:xfrm>
          <a:prstGeom prst="rect">
            <a:avLst/>
          </a:prstGeom>
          <a:solidFill>
            <a:schemeClr val="bg1"/>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Picture or Color Block</a:t>
            </a:r>
          </a:p>
        </p:txBody>
      </p:sp>
      <p:sp>
        <p:nvSpPr>
          <p:cNvPr id="24" name="Picture Placeholder 4"/>
          <p:cNvSpPr>
            <a:spLocks noGrp="1"/>
          </p:cNvSpPr>
          <p:nvPr>
            <p:ph type="pic" sz="quarter" idx="22" hasCustomPrompt="1"/>
          </p:nvPr>
        </p:nvSpPr>
        <p:spPr>
          <a:xfrm>
            <a:off x="8604250" y="0"/>
            <a:ext cx="539750" cy="476091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2" name="Rectangle 1"/>
          <p:cNvSpPr/>
          <p:nvPr userDrawn="1"/>
        </p:nvSpPr>
        <p:spPr>
          <a:xfrm>
            <a:off x="210" y="-1"/>
            <a:ext cx="2152651" cy="51435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Rectangle 2"/>
          <p:cNvSpPr/>
          <p:nvPr userDrawn="1"/>
        </p:nvSpPr>
        <p:spPr>
          <a:xfrm>
            <a:off x="4303713" y="4760913"/>
            <a:ext cx="2143918" cy="382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Picture Placeholder 2"/>
          <p:cNvSpPr>
            <a:spLocks noGrp="1"/>
          </p:cNvSpPr>
          <p:nvPr>
            <p:ph type="pic" sz="quarter" idx="23" hasCustomPrompt="1"/>
          </p:nvPr>
        </p:nvSpPr>
        <p:spPr>
          <a:xfrm>
            <a:off x="2152650" y="4760912"/>
            <a:ext cx="2151063" cy="386177"/>
          </a:xfrm>
          <a:prstGeom prst="rect">
            <a:avLst/>
          </a:prstGeom>
          <a:solidFill>
            <a:schemeClr val="bg1"/>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Picture or Color Block</a:t>
            </a:r>
          </a:p>
        </p:txBody>
      </p:sp>
      <p:sp>
        <p:nvSpPr>
          <p:cNvPr id="16" name="Freeform 6"/>
          <p:cNvSpPr>
            <a:spLocks noChangeAspect="1" noEditPoints="1"/>
          </p:cNvSpPr>
          <p:nvPr userDrawn="1"/>
        </p:nvSpPr>
        <p:spPr bwMode="auto">
          <a:xfrm>
            <a:off x="5416910" y="2902005"/>
            <a:ext cx="541460" cy="298835"/>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TextBox 16"/>
          <p:cNvSpPr txBox="1"/>
          <p:nvPr userDrawn="1"/>
        </p:nvSpPr>
        <p:spPr>
          <a:xfrm>
            <a:off x="7221945"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Tree>
    <p:extLst>
      <p:ext uri="{BB962C8B-B14F-4D97-AF65-F5344CB8AC3E}">
        <p14:creationId xmlns:p14="http://schemas.microsoft.com/office/powerpoint/2010/main" val="2824074335"/>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ver with Subheader">
    <p:spTree>
      <p:nvGrpSpPr>
        <p:cNvPr id="1" name=""/>
        <p:cNvGrpSpPr/>
        <p:nvPr/>
      </p:nvGrpSpPr>
      <p:grpSpPr>
        <a:xfrm>
          <a:off x="0" y="0"/>
          <a:ext cx="0" cy="0"/>
          <a:chOff x="0" y="0"/>
          <a:chExt cx="0" cy="0"/>
        </a:xfrm>
      </p:grpSpPr>
      <p:sp>
        <p:nvSpPr>
          <p:cNvPr id="12" name="Picture Placeholder 53"/>
          <p:cNvSpPr>
            <a:spLocks noGrp="1"/>
          </p:cNvSpPr>
          <p:nvPr>
            <p:ph type="pic" sz="quarter" idx="13" hasCustomPrompt="1"/>
          </p:nvPr>
        </p:nvSpPr>
        <p:spPr>
          <a:xfrm>
            <a:off x="4303713" y="-1"/>
            <a:ext cx="4300537" cy="2379664"/>
          </a:xfrm>
          <a:prstGeom prst="rect">
            <a:avLst/>
          </a:prstGeom>
          <a:solidFill>
            <a:schemeClr val="bg1">
              <a:lumMod val="40000"/>
              <a:lumOff val="60000"/>
            </a:schemeClr>
          </a:solidFill>
        </p:spPr>
        <p:txBody>
          <a:bodyPr/>
          <a:lstStyle>
            <a:lvl1pPr marL="0" indent="0">
              <a:buNone/>
              <a:defRPr/>
            </a:lvl1pPr>
          </a:lstStyle>
          <a:p>
            <a:r>
              <a:rPr lang="en-US" dirty="0" smtClean="0"/>
              <a:t>Picture or Color Block</a:t>
            </a:r>
            <a:endParaRPr lang="en-US" dirty="0"/>
          </a:p>
        </p:txBody>
      </p:sp>
      <p:sp>
        <p:nvSpPr>
          <p:cNvPr id="13" name="Picture Placeholder 53"/>
          <p:cNvSpPr>
            <a:spLocks noGrp="1"/>
          </p:cNvSpPr>
          <p:nvPr>
            <p:ph type="pic" sz="quarter" idx="14" hasCustomPrompt="1"/>
          </p:nvPr>
        </p:nvSpPr>
        <p:spPr>
          <a:xfrm>
            <a:off x="0" y="2379663"/>
            <a:ext cx="2152650" cy="2763837"/>
          </a:xfrm>
          <a:prstGeom prst="rect">
            <a:avLst/>
          </a:prstGeom>
          <a:solidFill>
            <a:schemeClr val="accent2"/>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Picture or Color Block</a:t>
            </a:r>
          </a:p>
        </p:txBody>
      </p:sp>
      <p:sp>
        <p:nvSpPr>
          <p:cNvPr id="14" name="Text Placeholder 2"/>
          <p:cNvSpPr>
            <a:spLocks noGrp="1"/>
          </p:cNvSpPr>
          <p:nvPr>
            <p:ph type="body" sz="quarter" idx="17" hasCustomPrompt="1"/>
          </p:nvPr>
        </p:nvSpPr>
        <p:spPr>
          <a:xfrm>
            <a:off x="4455744" y="3630494"/>
            <a:ext cx="4688256" cy="707886"/>
          </a:xfrm>
          <a:prstGeom prst="rect">
            <a:avLst/>
          </a:prstGeom>
        </p:spPr>
        <p:txBody>
          <a:bodyPr lIns="228600" rIns="228600">
            <a:noAutofit/>
          </a:bodyPr>
          <a:lstStyle>
            <a:lvl1pPr marL="0" indent="0" algn="l" defTabSz="914400" rtl="0" eaLnBrk="1" latinLnBrk="0" hangingPunct="1">
              <a:lnSpc>
                <a:spcPts val="2400"/>
              </a:lnSpc>
              <a:spcBef>
                <a:spcPts val="0"/>
              </a:spcBef>
              <a:buNone/>
              <a:defRPr lang="en-US" sz="2400" b="1" kern="1200" baseline="0" dirty="0" smtClean="0">
                <a:solidFill>
                  <a:schemeClr val="bg1"/>
                </a:solidFill>
                <a:latin typeface="Arial Narrow" pitchFamily="34" charset="0"/>
                <a:ea typeface="+mn-ea"/>
                <a:cs typeface="+mn-cs"/>
              </a:defRPr>
            </a:lvl1pPr>
          </a:lstStyle>
          <a:p>
            <a:pPr lvl="0"/>
            <a:r>
              <a:rPr lang="en-US" dirty="0" err="1" smtClean="0"/>
              <a:t>Subheader</a:t>
            </a:r>
            <a:endParaRPr lang="en-US" dirty="0" smtClean="0"/>
          </a:p>
        </p:txBody>
      </p:sp>
      <p:sp>
        <p:nvSpPr>
          <p:cNvPr id="15" name="Picture Placeholder 53"/>
          <p:cNvSpPr>
            <a:spLocks noGrp="1"/>
          </p:cNvSpPr>
          <p:nvPr>
            <p:ph type="pic" sz="quarter" idx="18" hasCustomPrompt="1"/>
          </p:nvPr>
        </p:nvSpPr>
        <p:spPr>
          <a:xfrm>
            <a:off x="2152650" y="2379664"/>
            <a:ext cx="2151063" cy="2763836"/>
          </a:xfrm>
          <a:prstGeom prst="rect">
            <a:avLst/>
          </a:prstGeom>
          <a:solidFill>
            <a:schemeClr val="tx2"/>
          </a:solidFill>
        </p:spPr>
        <p:txBody>
          <a:bodyPr/>
          <a:lstStyle>
            <a:lvl1pPr marL="0" indent="0">
              <a:buNone/>
              <a:defRPr/>
            </a:lvl1pPr>
          </a:lstStyle>
          <a:p>
            <a:r>
              <a:rPr lang="en-US" dirty="0" smtClean="0"/>
              <a:t>Picture or Color Block</a:t>
            </a:r>
            <a:endParaRPr lang="en-US" dirty="0"/>
          </a:p>
        </p:txBody>
      </p:sp>
      <p:sp>
        <p:nvSpPr>
          <p:cNvPr id="16" name="Picture Placeholder 2"/>
          <p:cNvSpPr>
            <a:spLocks noGrp="1"/>
          </p:cNvSpPr>
          <p:nvPr>
            <p:ph type="pic" sz="quarter" idx="20" hasCustomPrompt="1"/>
          </p:nvPr>
        </p:nvSpPr>
        <p:spPr>
          <a:xfrm>
            <a:off x="0" y="0"/>
            <a:ext cx="4303713" cy="2379663"/>
          </a:xfrm>
          <a:prstGeom prst="rect">
            <a:avLst/>
          </a:prstGeom>
          <a:solidFill>
            <a:schemeClr val="bg1"/>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Picture or Color Block</a:t>
            </a:r>
          </a:p>
        </p:txBody>
      </p:sp>
      <p:sp>
        <p:nvSpPr>
          <p:cNvPr id="17" name="Title 3"/>
          <p:cNvSpPr>
            <a:spLocks noGrp="1"/>
          </p:cNvSpPr>
          <p:nvPr>
            <p:ph type="title" hasCustomPrompt="1"/>
          </p:nvPr>
        </p:nvSpPr>
        <p:spPr>
          <a:xfrm>
            <a:off x="4455744" y="2533345"/>
            <a:ext cx="4688256" cy="1108945"/>
          </a:xfrm>
        </p:spPr>
        <p:txBody>
          <a:bodyPr>
            <a:noAutofit/>
          </a:bodyPr>
          <a:lstStyle>
            <a:lvl1pPr>
              <a:lnSpc>
                <a:spcPts val="3200"/>
              </a:lnSpc>
              <a:defRPr sz="3200" baseline="0"/>
            </a:lvl1pPr>
          </a:lstStyle>
          <a:p>
            <a:r>
              <a:rPr lang="en-US" dirty="0" smtClean="0"/>
              <a:t>Click here to edit header</a:t>
            </a:r>
            <a:endParaRPr lang="en-US" dirty="0"/>
          </a:p>
        </p:txBody>
      </p:sp>
      <p:sp>
        <p:nvSpPr>
          <p:cNvPr id="18"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1" name="Freeform 6"/>
          <p:cNvSpPr>
            <a:spLocks noChangeAspect="1" noEditPoints="1"/>
          </p:cNvSpPr>
          <p:nvPr userDrawn="1"/>
        </p:nvSpPr>
        <p:spPr bwMode="auto">
          <a:xfrm>
            <a:off x="4708768" y="4469293"/>
            <a:ext cx="541460" cy="298835"/>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TextBox 18"/>
          <p:cNvSpPr txBox="1"/>
          <p:nvPr userDrawn="1"/>
        </p:nvSpPr>
        <p:spPr>
          <a:xfrm>
            <a:off x="7221945"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Tree>
    <p:extLst>
      <p:ext uri="{BB962C8B-B14F-4D97-AF65-F5344CB8AC3E}">
        <p14:creationId xmlns:p14="http://schemas.microsoft.com/office/powerpoint/2010/main" val="58644368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ver no Header">
    <p:spTree>
      <p:nvGrpSpPr>
        <p:cNvPr id="1" name=""/>
        <p:cNvGrpSpPr/>
        <p:nvPr/>
      </p:nvGrpSpPr>
      <p:grpSpPr>
        <a:xfrm>
          <a:off x="0" y="0"/>
          <a:ext cx="0" cy="0"/>
          <a:chOff x="0" y="0"/>
          <a:chExt cx="0" cy="0"/>
        </a:xfrm>
      </p:grpSpPr>
      <p:sp>
        <p:nvSpPr>
          <p:cNvPr id="15" name="Picture Placeholder 53"/>
          <p:cNvSpPr>
            <a:spLocks noGrp="1"/>
          </p:cNvSpPr>
          <p:nvPr>
            <p:ph type="pic" sz="quarter" idx="13" hasCustomPrompt="1"/>
          </p:nvPr>
        </p:nvSpPr>
        <p:spPr>
          <a:xfrm>
            <a:off x="6453188" y="2379664"/>
            <a:ext cx="2151062" cy="2381249"/>
          </a:xfrm>
          <a:prstGeom prst="rect">
            <a:avLst/>
          </a:prstGeom>
          <a:solidFill>
            <a:schemeClr val="bg1">
              <a:lumMod val="40000"/>
              <a:lumOff val="60000"/>
            </a:schemeClr>
          </a:solidFill>
        </p:spPr>
        <p:txBody>
          <a:bodyPr/>
          <a:lstStyle>
            <a:lvl1pPr marL="0" indent="0">
              <a:buNone/>
              <a:defRPr/>
            </a:lvl1pPr>
          </a:lstStyle>
          <a:p>
            <a:r>
              <a:rPr lang="en-US" dirty="0" smtClean="0"/>
              <a:t>Picture or Color Block</a:t>
            </a:r>
            <a:endParaRPr lang="en-US" dirty="0"/>
          </a:p>
        </p:txBody>
      </p:sp>
      <p:sp>
        <p:nvSpPr>
          <p:cNvPr id="21" name="Picture Placeholder 2"/>
          <p:cNvSpPr>
            <a:spLocks noGrp="1"/>
          </p:cNvSpPr>
          <p:nvPr>
            <p:ph type="pic" sz="quarter" idx="20" hasCustomPrompt="1"/>
          </p:nvPr>
        </p:nvSpPr>
        <p:spPr>
          <a:xfrm>
            <a:off x="2152650" y="1"/>
            <a:ext cx="4294981" cy="2379662"/>
          </a:xfrm>
          <a:prstGeom prst="rect">
            <a:avLst/>
          </a:prstGeom>
          <a:solidFill>
            <a:schemeClr val="bg1"/>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Picture or Color Block</a:t>
            </a:r>
          </a:p>
        </p:txBody>
      </p:sp>
      <p:sp>
        <p:nvSpPr>
          <p:cNvPr id="24" name="Picture Placeholder 4"/>
          <p:cNvSpPr>
            <a:spLocks noGrp="1"/>
          </p:cNvSpPr>
          <p:nvPr>
            <p:ph type="pic" sz="quarter" idx="22" hasCustomPrompt="1"/>
          </p:nvPr>
        </p:nvSpPr>
        <p:spPr>
          <a:xfrm>
            <a:off x="8604250" y="0"/>
            <a:ext cx="539750" cy="476091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2" name="Rectangle 1"/>
          <p:cNvSpPr/>
          <p:nvPr userDrawn="1"/>
        </p:nvSpPr>
        <p:spPr>
          <a:xfrm>
            <a:off x="210" y="-1"/>
            <a:ext cx="2152651" cy="51435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Rectangle 2"/>
          <p:cNvSpPr/>
          <p:nvPr userDrawn="1"/>
        </p:nvSpPr>
        <p:spPr>
          <a:xfrm>
            <a:off x="4303713" y="4760913"/>
            <a:ext cx="2143918" cy="3825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3" name="Picture Placeholder 2"/>
          <p:cNvSpPr>
            <a:spLocks noGrp="1"/>
          </p:cNvSpPr>
          <p:nvPr>
            <p:ph type="pic" sz="quarter" idx="23" hasCustomPrompt="1"/>
          </p:nvPr>
        </p:nvSpPr>
        <p:spPr>
          <a:xfrm>
            <a:off x="2152650" y="4760912"/>
            <a:ext cx="2151063" cy="386177"/>
          </a:xfrm>
          <a:prstGeom prst="rect">
            <a:avLst/>
          </a:prstGeom>
          <a:solidFill>
            <a:schemeClr val="bg1"/>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Picture or Color Block</a:t>
            </a:r>
          </a:p>
        </p:txBody>
      </p:sp>
      <p:sp>
        <p:nvSpPr>
          <p:cNvPr id="16" name="Freeform 6"/>
          <p:cNvSpPr>
            <a:spLocks noChangeAspect="1" noEditPoints="1"/>
          </p:cNvSpPr>
          <p:nvPr userDrawn="1"/>
        </p:nvSpPr>
        <p:spPr bwMode="auto">
          <a:xfrm>
            <a:off x="5416910" y="2902005"/>
            <a:ext cx="541460" cy="298835"/>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TextBox 16"/>
          <p:cNvSpPr txBox="1"/>
          <p:nvPr userDrawn="1"/>
        </p:nvSpPr>
        <p:spPr>
          <a:xfrm>
            <a:off x="7221945" y="4951108"/>
            <a:ext cx="1905000" cy="184666"/>
          </a:xfrm>
          <a:prstGeom prst="rect">
            <a:avLst/>
          </a:prstGeom>
          <a:noFill/>
        </p:spPr>
        <p:txBody>
          <a:bodyPr wrap="square" rtlCol="0">
            <a:spAutoFit/>
          </a:bodyPr>
          <a:lstStyle/>
          <a:p>
            <a:pPr algn="r">
              <a:defRPr/>
            </a:pPr>
            <a:r>
              <a:rPr lang="en-US" sz="900" baseline="30000" dirty="0">
                <a:solidFill>
                  <a:srgbClr val="A8A99E">
                    <a:lumMod val="60000"/>
                    <a:lumOff val="40000"/>
                  </a:srgbClr>
                </a:solidFill>
                <a:latin typeface="Arial"/>
              </a:rPr>
              <a:t>© 2014 HDR, Inc., all rights reserved.</a:t>
            </a:r>
          </a:p>
        </p:txBody>
      </p:sp>
    </p:spTree>
    <p:extLst>
      <p:ext uri="{BB962C8B-B14F-4D97-AF65-F5344CB8AC3E}">
        <p14:creationId xmlns:p14="http://schemas.microsoft.com/office/powerpoint/2010/main" val="397142978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sp>
        <p:nvSpPr>
          <p:cNvPr id="15" name="Picture Placeholder 53"/>
          <p:cNvSpPr>
            <a:spLocks noGrp="1"/>
          </p:cNvSpPr>
          <p:nvPr>
            <p:ph type="pic" sz="quarter" idx="13" hasCustomPrompt="1"/>
          </p:nvPr>
        </p:nvSpPr>
        <p:spPr>
          <a:xfrm>
            <a:off x="0" y="-2"/>
            <a:ext cx="8604250" cy="5143501"/>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19" name="Text Placeholder 2"/>
          <p:cNvSpPr>
            <a:spLocks noGrp="1"/>
          </p:cNvSpPr>
          <p:nvPr>
            <p:ph type="body" sz="quarter" idx="17" hasCustomPrompt="1"/>
          </p:nvPr>
        </p:nvSpPr>
        <p:spPr>
          <a:xfrm>
            <a:off x="501071" y="4017776"/>
            <a:ext cx="8103180" cy="707886"/>
          </a:xfrm>
          <a:prstGeom prst="rect">
            <a:avLst/>
          </a:prstGeom>
        </p:spPr>
        <p:txBody>
          <a:bodyPr lIns="228600" rIns="228600">
            <a:noAutofit/>
          </a:bodyPr>
          <a:lstStyle>
            <a:lvl1pPr marL="0" indent="0" algn="l" defTabSz="914400" rtl="0" eaLnBrk="1" latinLnBrk="0" hangingPunct="1">
              <a:lnSpc>
                <a:spcPts val="2400"/>
              </a:lnSpc>
              <a:spcBef>
                <a:spcPts val="0"/>
              </a:spcBef>
              <a:buNone/>
              <a:defRPr lang="en-US" sz="2400" b="1" kern="1200" baseline="0" dirty="0" smtClean="0">
                <a:solidFill>
                  <a:srgbClr val="FFFFFF"/>
                </a:solidFill>
                <a:latin typeface="Arial Narrow" pitchFamily="34" charset="0"/>
                <a:ea typeface="+mn-ea"/>
                <a:cs typeface="+mn-cs"/>
              </a:defRPr>
            </a:lvl1pPr>
          </a:lstStyle>
          <a:p>
            <a:pPr lvl="0"/>
            <a:r>
              <a:rPr lang="en-US" dirty="0" smtClean="0"/>
              <a:t>Sub Click Here To Edit Title</a:t>
            </a:r>
          </a:p>
        </p:txBody>
      </p:sp>
      <p:sp>
        <p:nvSpPr>
          <p:cNvPr id="22" name="Title 3"/>
          <p:cNvSpPr>
            <a:spLocks noGrp="1"/>
          </p:cNvSpPr>
          <p:nvPr>
            <p:ph type="title" hasCustomPrompt="1"/>
          </p:nvPr>
        </p:nvSpPr>
        <p:spPr>
          <a:xfrm>
            <a:off x="501071" y="2955800"/>
            <a:ext cx="8103180" cy="1108945"/>
          </a:xfrm>
        </p:spPr>
        <p:txBody>
          <a:bodyPr>
            <a:noAutofit/>
          </a:bodyPr>
          <a:lstStyle>
            <a:lvl1pPr>
              <a:lnSpc>
                <a:spcPts val="3200"/>
              </a:lnSpc>
              <a:defRPr sz="3200" baseline="0">
                <a:solidFill>
                  <a:srgbClr val="FFFFFF"/>
                </a:solidFill>
              </a:defRPr>
            </a:lvl1pPr>
          </a:lstStyle>
          <a:p>
            <a:r>
              <a:rPr lang="en-US" dirty="0" smtClean="0"/>
              <a:t>Cover title click here</a:t>
            </a:r>
            <a:endParaRPr lang="en-US" dirty="0"/>
          </a:p>
        </p:txBody>
      </p:sp>
      <p:sp>
        <p:nvSpPr>
          <p:cNvPr id="10"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1" name="Picture Placeholder 4"/>
          <p:cNvSpPr>
            <a:spLocks noGrp="1"/>
          </p:cNvSpPr>
          <p:nvPr>
            <p:ph type="pic" sz="quarter" idx="22" hasCustomPrompt="1"/>
          </p:nvPr>
        </p:nvSpPr>
        <p:spPr>
          <a:xfrm>
            <a:off x="8604250" y="2379664"/>
            <a:ext cx="539750" cy="2763835"/>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Tree>
    <p:extLst>
      <p:ext uri="{BB962C8B-B14F-4D97-AF65-F5344CB8AC3E}">
        <p14:creationId xmlns:p14="http://schemas.microsoft.com/office/powerpoint/2010/main" val="360624714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Agenda 1">
    <p:spTree>
      <p:nvGrpSpPr>
        <p:cNvPr id="1" name=""/>
        <p:cNvGrpSpPr/>
        <p:nvPr/>
      </p:nvGrpSpPr>
      <p:grpSpPr>
        <a:xfrm>
          <a:off x="0" y="0"/>
          <a:ext cx="0" cy="0"/>
          <a:chOff x="0" y="0"/>
          <a:chExt cx="0" cy="0"/>
        </a:xfrm>
      </p:grpSpPr>
      <p:sp>
        <p:nvSpPr>
          <p:cNvPr id="20" name="Picture Placeholder 53"/>
          <p:cNvSpPr>
            <a:spLocks noGrp="1"/>
          </p:cNvSpPr>
          <p:nvPr>
            <p:ph type="pic" sz="quarter" idx="12" hasCustomPrompt="1"/>
          </p:nvPr>
        </p:nvSpPr>
        <p:spPr>
          <a:xfrm>
            <a:off x="-1" y="0"/>
            <a:ext cx="4303714" cy="5143500"/>
          </a:xfrm>
          <a:prstGeom prst="rect">
            <a:avLst/>
          </a:prstGeom>
          <a:solidFill>
            <a:schemeClr val="accent1"/>
          </a:solidFill>
        </p:spPr>
        <p:txBody>
          <a:bodyPr/>
          <a:lstStyle>
            <a:lvl1pPr marL="0" indent="0">
              <a:buNone/>
              <a:defRPr/>
            </a:lvl1pPr>
          </a:lstStyle>
          <a:p>
            <a:r>
              <a:rPr lang="en-US" dirty="0" smtClean="0"/>
              <a:t>Picture or Color Block</a:t>
            </a:r>
            <a:endParaRPr lang="en-US" dirty="0"/>
          </a:p>
        </p:txBody>
      </p:sp>
      <p:sp>
        <p:nvSpPr>
          <p:cNvPr id="46" name="Text Placeholder 4"/>
          <p:cNvSpPr>
            <a:spLocks noGrp="1"/>
          </p:cNvSpPr>
          <p:nvPr>
            <p:ph type="body" sz="quarter" idx="23" hasCustomPrompt="1"/>
          </p:nvPr>
        </p:nvSpPr>
        <p:spPr>
          <a:xfrm>
            <a:off x="4613107" y="904329"/>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01</a:t>
            </a:r>
          </a:p>
        </p:txBody>
      </p:sp>
      <p:sp>
        <p:nvSpPr>
          <p:cNvPr id="47" name="Text Placeholder 12"/>
          <p:cNvSpPr>
            <a:spLocks noGrp="1"/>
          </p:cNvSpPr>
          <p:nvPr>
            <p:ph type="body" sz="quarter" idx="24" hasCustomPrompt="1"/>
          </p:nvPr>
        </p:nvSpPr>
        <p:spPr>
          <a:xfrm>
            <a:off x="5429400" y="999226"/>
            <a:ext cx="3714600"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48" name="Text Placeholder 4"/>
          <p:cNvSpPr>
            <a:spLocks noGrp="1"/>
          </p:cNvSpPr>
          <p:nvPr>
            <p:ph type="body" sz="quarter" idx="25" hasCustomPrompt="1"/>
          </p:nvPr>
        </p:nvSpPr>
        <p:spPr>
          <a:xfrm>
            <a:off x="4613107" y="1743835"/>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02</a:t>
            </a:r>
          </a:p>
        </p:txBody>
      </p:sp>
      <p:sp>
        <p:nvSpPr>
          <p:cNvPr id="49" name="Text Placeholder 12"/>
          <p:cNvSpPr>
            <a:spLocks noGrp="1"/>
          </p:cNvSpPr>
          <p:nvPr>
            <p:ph type="body" sz="quarter" idx="26" hasCustomPrompt="1"/>
          </p:nvPr>
        </p:nvSpPr>
        <p:spPr>
          <a:xfrm>
            <a:off x="5429400" y="1838732"/>
            <a:ext cx="3714600"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50" name="Text Placeholder 4"/>
          <p:cNvSpPr>
            <a:spLocks noGrp="1"/>
          </p:cNvSpPr>
          <p:nvPr>
            <p:ph type="body" sz="quarter" idx="27" hasCustomPrompt="1"/>
          </p:nvPr>
        </p:nvSpPr>
        <p:spPr>
          <a:xfrm>
            <a:off x="4613107" y="2582035"/>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03</a:t>
            </a:r>
          </a:p>
        </p:txBody>
      </p:sp>
      <p:sp>
        <p:nvSpPr>
          <p:cNvPr id="51" name="Text Placeholder 12"/>
          <p:cNvSpPr>
            <a:spLocks noGrp="1"/>
          </p:cNvSpPr>
          <p:nvPr>
            <p:ph type="body" sz="quarter" idx="28" hasCustomPrompt="1"/>
          </p:nvPr>
        </p:nvSpPr>
        <p:spPr>
          <a:xfrm>
            <a:off x="5429400" y="2676932"/>
            <a:ext cx="3714600"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52" name="Text Placeholder 4"/>
          <p:cNvSpPr>
            <a:spLocks noGrp="1"/>
          </p:cNvSpPr>
          <p:nvPr>
            <p:ph type="body" sz="quarter" idx="29" hasCustomPrompt="1"/>
          </p:nvPr>
        </p:nvSpPr>
        <p:spPr>
          <a:xfrm>
            <a:off x="4613107" y="3420235"/>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04</a:t>
            </a:r>
          </a:p>
        </p:txBody>
      </p:sp>
      <p:sp>
        <p:nvSpPr>
          <p:cNvPr id="53" name="Text Placeholder 12"/>
          <p:cNvSpPr>
            <a:spLocks noGrp="1"/>
          </p:cNvSpPr>
          <p:nvPr>
            <p:ph type="body" sz="quarter" idx="30" hasCustomPrompt="1"/>
          </p:nvPr>
        </p:nvSpPr>
        <p:spPr>
          <a:xfrm>
            <a:off x="5429400" y="3515132"/>
            <a:ext cx="3714600"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Tree>
    <p:extLst>
      <p:ext uri="{BB962C8B-B14F-4D97-AF65-F5344CB8AC3E}">
        <p14:creationId xmlns:p14="http://schemas.microsoft.com/office/powerpoint/2010/main" val="223871713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Agenda 2">
    <p:spTree>
      <p:nvGrpSpPr>
        <p:cNvPr id="1" name=""/>
        <p:cNvGrpSpPr/>
        <p:nvPr/>
      </p:nvGrpSpPr>
      <p:grpSpPr>
        <a:xfrm>
          <a:off x="0" y="0"/>
          <a:ext cx="0" cy="0"/>
          <a:chOff x="0" y="0"/>
          <a:chExt cx="0" cy="0"/>
        </a:xfrm>
      </p:grpSpPr>
      <p:sp>
        <p:nvSpPr>
          <p:cNvPr id="13" name="Text Placeholder 4"/>
          <p:cNvSpPr>
            <a:spLocks noGrp="1"/>
          </p:cNvSpPr>
          <p:nvPr>
            <p:ph type="body" sz="quarter" idx="10" hasCustomPrompt="1"/>
          </p:nvPr>
        </p:nvSpPr>
        <p:spPr>
          <a:xfrm>
            <a:off x="4718834" y="1466041"/>
            <a:ext cx="1119991"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05</a:t>
            </a:r>
          </a:p>
        </p:txBody>
      </p:sp>
      <p:sp>
        <p:nvSpPr>
          <p:cNvPr id="18" name="Text Placeholder 12"/>
          <p:cNvSpPr>
            <a:spLocks noGrp="1"/>
          </p:cNvSpPr>
          <p:nvPr>
            <p:ph type="body" sz="quarter" idx="16" hasCustomPrompt="1"/>
          </p:nvPr>
        </p:nvSpPr>
        <p:spPr>
          <a:xfrm>
            <a:off x="5535128" y="1560938"/>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24" name="Text Placeholder 4"/>
          <p:cNvSpPr>
            <a:spLocks noGrp="1"/>
          </p:cNvSpPr>
          <p:nvPr>
            <p:ph type="body" sz="quarter" idx="17" hasCustomPrompt="1"/>
          </p:nvPr>
        </p:nvSpPr>
        <p:spPr>
          <a:xfrm>
            <a:off x="4718834" y="2305547"/>
            <a:ext cx="1119991"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06</a:t>
            </a:r>
          </a:p>
        </p:txBody>
      </p:sp>
      <p:sp>
        <p:nvSpPr>
          <p:cNvPr id="25" name="Text Placeholder 12"/>
          <p:cNvSpPr>
            <a:spLocks noGrp="1"/>
          </p:cNvSpPr>
          <p:nvPr>
            <p:ph type="body" sz="quarter" idx="18" hasCustomPrompt="1"/>
          </p:nvPr>
        </p:nvSpPr>
        <p:spPr>
          <a:xfrm>
            <a:off x="5535128" y="2400444"/>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26" name="Text Placeholder 4"/>
          <p:cNvSpPr>
            <a:spLocks noGrp="1"/>
          </p:cNvSpPr>
          <p:nvPr>
            <p:ph type="body" sz="quarter" idx="19" hasCustomPrompt="1"/>
          </p:nvPr>
        </p:nvSpPr>
        <p:spPr>
          <a:xfrm>
            <a:off x="4718834" y="3143747"/>
            <a:ext cx="1119991"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07</a:t>
            </a:r>
          </a:p>
        </p:txBody>
      </p:sp>
      <p:sp>
        <p:nvSpPr>
          <p:cNvPr id="27" name="Text Placeholder 12"/>
          <p:cNvSpPr>
            <a:spLocks noGrp="1"/>
          </p:cNvSpPr>
          <p:nvPr>
            <p:ph type="body" sz="quarter" idx="20" hasCustomPrompt="1"/>
          </p:nvPr>
        </p:nvSpPr>
        <p:spPr>
          <a:xfrm>
            <a:off x="5535128" y="3238644"/>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28" name="Text Placeholder 4"/>
          <p:cNvSpPr>
            <a:spLocks noGrp="1"/>
          </p:cNvSpPr>
          <p:nvPr>
            <p:ph type="body" sz="quarter" idx="21" hasCustomPrompt="1"/>
          </p:nvPr>
        </p:nvSpPr>
        <p:spPr>
          <a:xfrm>
            <a:off x="4718834" y="3981947"/>
            <a:ext cx="1119991"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08</a:t>
            </a:r>
          </a:p>
        </p:txBody>
      </p:sp>
      <p:sp>
        <p:nvSpPr>
          <p:cNvPr id="29" name="Text Placeholder 12"/>
          <p:cNvSpPr>
            <a:spLocks noGrp="1"/>
          </p:cNvSpPr>
          <p:nvPr>
            <p:ph type="body" sz="quarter" idx="22" hasCustomPrompt="1"/>
          </p:nvPr>
        </p:nvSpPr>
        <p:spPr>
          <a:xfrm>
            <a:off x="5535128" y="4076844"/>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14" name="Text Placeholder 4"/>
          <p:cNvSpPr>
            <a:spLocks noGrp="1"/>
          </p:cNvSpPr>
          <p:nvPr>
            <p:ph type="body" sz="quarter" idx="23" hasCustomPrompt="1"/>
          </p:nvPr>
        </p:nvSpPr>
        <p:spPr>
          <a:xfrm>
            <a:off x="336382" y="1466041"/>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01</a:t>
            </a:r>
          </a:p>
        </p:txBody>
      </p:sp>
      <p:sp>
        <p:nvSpPr>
          <p:cNvPr id="15" name="Text Placeholder 12"/>
          <p:cNvSpPr>
            <a:spLocks noGrp="1"/>
          </p:cNvSpPr>
          <p:nvPr>
            <p:ph type="body" sz="quarter" idx="24" hasCustomPrompt="1"/>
          </p:nvPr>
        </p:nvSpPr>
        <p:spPr>
          <a:xfrm>
            <a:off x="1152675" y="1560938"/>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16" name="Text Placeholder 4"/>
          <p:cNvSpPr>
            <a:spLocks noGrp="1"/>
          </p:cNvSpPr>
          <p:nvPr>
            <p:ph type="body" sz="quarter" idx="25" hasCustomPrompt="1"/>
          </p:nvPr>
        </p:nvSpPr>
        <p:spPr>
          <a:xfrm>
            <a:off x="336382" y="2305547"/>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02</a:t>
            </a:r>
          </a:p>
        </p:txBody>
      </p:sp>
      <p:sp>
        <p:nvSpPr>
          <p:cNvPr id="17" name="Text Placeholder 12"/>
          <p:cNvSpPr>
            <a:spLocks noGrp="1"/>
          </p:cNvSpPr>
          <p:nvPr>
            <p:ph type="body" sz="quarter" idx="26" hasCustomPrompt="1"/>
          </p:nvPr>
        </p:nvSpPr>
        <p:spPr>
          <a:xfrm>
            <a:off x="1152675" y="2400444"/>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19" name="Text Placeholder 4"/>
          <p:cNvSpPr>
            <a:spLocks noGrp="1"/>
          </p:cNvSpPr>
          <p:nvPr>
            <p:ph type="body" sz="quarter" idx="27" hasCustomPrompt="1"/>
          </p:nvPr>
        </p:nvSpPr>
        <p:spPr>
          <a:xfrm>
            <a:off x="336382" y="3143747"/>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03</a:t>
            </a:r>
          </a:p>
        </p:txBody>
      </p:sp>
      <p:sp>
        <p:nvSpPr>
          <p:cNvPr id="20" name="Text Placeholder 12"/>
          <p:cNvSpPr>
            <a:spLocks noGrp="1"/>
          </p:cNvSpPr>
          <p:nvPr>
            <p:ph type="body" sz="quarter" idx="28" hasCustomPrompt="1"/>
          </p:nvPr>
        </p:nvSpPr>
        <p:spPr>
          <a:xfrm>
            <a:off x="1152675" y="3238644"/>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21" name="Text Placeholder 4"/>
          <p:cNvSpPr>
            <a:spLocks noGrp="1"/>
          </p:cNvSpPr>
          <p:nvPr>
            <p:ph type="body" sz="quarter" idx="29" hasCustomPrompt="1"/>
          </p:nvPr>
        </p:nvSpPr>
        <p:spPr>
          <a:xfrm>
            <a:off x="336382" y="3981947"/>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04</a:t>
            </a:r>
          </a:p>
        </p:txBody>
      </p:sp>
      <p:sp>
        <p:nvSpPr>
          <p:cNvPr id="22" name="Text Placeholder 12"/>
          <p:cNvSpPr>
            <a:spLocks noGrp="1"/>
          </p:cNvSpPr>
          <p:nvPr>
            <p:ph type="body" sz="quarter" idx="30" hasCustomPrompt="1"/>
          </p:nvPr>
        </p:nvSpPr>
        <p:spPr>
          <a:xfrm>
            <a:off x="1152675" y="4076844"/>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32" name="Picture Placeholder 53"/>
          <p:cNvSpPr>
            <a:spLocks noGrp="1"/>
          </p:cNvSpPr>
          <p:nvPr>
            <p:ph type="pic" sz="quarter" idx="12" hasCustomPrompt="1"/>
          </p:nvPr>
        </p:nvSpPr>
        <p:spPr>
          <a:xfrm>
            <a:off x="4303713" y="-1"/>
            <a:ext cx="4840287" cy="1189039"/>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33" name="Picture Placeholder 53"/>
          <p:cNvSpPr>
            <a:spLocks noGrp="1"/>
          </p:cNvSpPr>
          <p:nvPr>
            <p:ph type="pic" sz="quarter" idx="31" hasCustomPrompt="1"/>
          </p:nvPr>
        </p:nvSpPr>
        <p:spPr>
          <a:xfrm>
            <a:off x="0" y="-1"/>
            <a:ext cx="4303713" cy="1189039"/>
          </a:xfrm>
          <a:prstGeom prst="rect">
            <a:avLst/>
          </a:prstGeom>
          <a:solidFill>
            <a:schemeClr val="accent1"/>
          </a:solidFill>
        </p:spPr>
        <p:txBody>
          <a:bodyPr/>
          <a:lstStyle>
            <a:lvl1pPr marL="0" indent="0">
              <a:buNone/>
              <a:defRPr/>
            </a:lvl1pPr>
          </a:lstStyle>
          <a:p>
            <a:r>
              <a:rPr lang="en-US" dirty="0" smtClean="0"/>
              <a:t>Picture or Color Block</a:t>
            </a:r>
            <a:endParaRPr lang="en-US" dirty="0"/>
          </a:p>
        </p:txBody>
      </p:sp>
    </p:spTree>
    <p:extLst>
      <p:ext uri="{BB962C8B-B14F-4D97-AF65-F5344CB8AC3E}">
        <p14:creationId xmlns:p14="http://schemas.microsoft.com/office/powerpoint/2010/main" val="19734619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Divider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8604249" cy="5143500"/>
          </a:xfrm>
          <a:prstGeom prst="rect">
            <a:avLst/>
          </a:prstGeom>
          <a:solidFill>
            <a:schemeClr val="bg1"/>
          </a:solidFill>
        </p:spPr>
        <p:txBody>
          <a:bodyPr anchor="t"/>
          <a:lstStyle>
            <a:lvl1pPr marL="0" indent="0" algn="l">
              <a:buNone/>
              <a:defRPr baseline="0">
                <a:solidFill>
                  <a:schemeClr val="tx1"/>
                </a:solidFill>
              </a:defRPr>
            </a:lvl1pPr>
          </a:lstStyle>
          <a:p>
            <a:r>
              <a:rPr lang="en-US" dirty="0" smtClean="0"/>
              <a:t>Picture or Color Block</a:t>
            </a:r>
            <a:endParaRPr lang="en-US" dirty="0"/>
          </a:p>
        </p:txBody>
      </p:sp>
      <p:sp>
        <p:nvSpPr>
          <p:cNvPr id="11"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2" name="Picture Placeholder 4"/>
          <p:cNvSpPr>
            <a:spLocks noGrp="1"/>
          </p:cNvSpPr>
          <p:nvPr>
            <p:ph type="pic" sz="quarter" idx="22" hasCustomPrompt="1"/>
          </p:nvPr>
        </p:nvSpPr>
        <p:spPr>
          <a:xfrm>
            <a:off x="8604250" y="2379664"/>
            <a:ext cx="539750" cy="2763835"/>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5" name="Text Placeholder 9"/>
          <p:cNvSpPr>
            <a:spLocks noGrp="1"/>
          </p:cNvSpPr>
          <p:nvPr>
            <p:ph type="body" sz="quarter" idx="14" hasCustomPrompt="1"/>
          </p:nvPr>
        </p:nvSpPr>
        <p:spPr>
          <a:xfrm>
            <a:off x="358774" y="2833689"/>
            <a:ext cx="2012951" cy="1854199"/>
          </a:xfrm>
          <a:prstGeom prst="rect">
            <a:avLst/>
          </a:prstGeom>
        </p:spPr>
        <p:txBody>
          <a:bodyPr/>
          <a:lstStyle>
            <a:lvl1pPr marL="0" indent="0">
              <a:buNone/>
              <a:defRPr lang="en-US" sz="11500" b="1" kern="1200" spc="-300" dirty="0">
                <a:ln>
                  <a:noFill/>
                </a:ln>
                <a:solidFill>
                  <a:srgbClr val="FFFFFF"/>
                </a:solidFill>
                <a:latin typeface="+mj-lt"/>
                <a:ea typeface="+mn-ea"/>
                <a:cs typeface="+mn-cs"/>
              </a:defRPr>
            </a:lvl1pPr>
            <a:lvl2pPr marL="560070" indent="-285750">
              <a:buFont typeface="Arial" pitchFamily="34" charset="0"/>
              <a:buChar char="•"/>
              <a:defRPr/>
            </a:lvl2pPr>
          </a:lstStyle>
          <a:p>
            <a:pPr lvl="0"/>
            <a:r>
              <a:rPr lang="en-US" dirty="0" smtClean="0"/>
              <a:t>01</a:t>
            </a:r>
            <a:endParaRPr lang="en-US" dirty="0"/>
          </a:p>
        </p:txBody>
      </p:sp>
      <p:sp>
        <p:nvSpPr>
          <p:cNvPr id="16" name="Title 2"/>
          <p:cNvSpPr>
            <a:spLocks noGrp="1"/>
          </p:cNvSpPr>
          <p:nvPr>
            <p:ph type="title" hasCustomPrompt="1"/>
          </p:nvPr>
        </p:nvSpPr>
        <p:spPr>
          <a:xfrm>
            <a:off x="2143570" y="3335965"/>
            <a:ext cx="5875965" cy="1113745"/>
          </a:xfrm>
        </p:spPr>
        <p:txBody>
          <a:bodyPr anchor="b"/>
          <a:lstStyle>
            <a:lvl1pPr>
              <a:lnSpc>
                <a:spcPts val="3400"/>
              </a:lnSpc>
              <a:defRPr sz="3600">
                <a:solidFill>
                  <a:srgbClr val="FFFFFF"/>
                </a:solidFill>
              </a:defRPr>
            </a:lvl1pPr>
          </a:lstStyle>
          <a:p>
            <a:r>
              <a:rPr lang="en-US" dirty="0" smtClean="0"/>
              <a:t>Section </a:t>
            </a:r>
            <a:br>
              <a:rPr lang="en-US" dirty="0" smtClean="0"/>
            </a:br>
            <a:r>
              <a:rPr lang="en-US" dirty="0" smtClean="0"/>
              <a:t>title</a:t>
            </a:r>
            <a:endParaRPr lang="en-US" dirty="0"/>
          </a:p>
        </p:txBody>
      </p:sp>
    </p:spTree>
    <p:extLst>
      <p:ext uri="{BB962C8B-B14F-4D97-AF65-F5344CB8AC3E}">
        <p14:creationId xmlns:p14="http://schemas.microsoft.com/office/powerpoint/2010/main" val="79870565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Divider 2">
    <p:spTree>
      <p:nvGrpSpPr>
        <p:cNvPr id="1" name=""/>
        <p:cNvGrpSpPr/>
        <p:nvPr/>
      </p:nvGrpSpPr>
      <p:grpSpPr>
        <a:xfrm>
          <a:off x="0" y="0"/>
          <a:ext cx="0" cy="0"/>
          <a:chOff x="0" y="0"/>
          <a:chExt cx="0" cy="0"/>
        </a:xfrm>
      </p:grpSpPr>
      <p:sp>
        <p:nvSpPr>
          <p:cNvPr id="54" name="Picture Placeholder 53"/>
          <p:cNvSpPr>
            <a:spLocks noGrp="1"/>
          </p:cNvSpPr>
          <p:nvPr>
            <p:ph type="pic" sz="quarter" idx="11" hasCustomPrompt="1"/>
          </p:nvPr>
        </p:nvSpPr>
        <p:spPr>
          <a:xfrm>
            <a:off x="-1" y="-1"/>
            <a:ext cx="8604251" cy="2379664"/>
          </a:xfrm>
          <a:prstGeom prst="rect">
            <a:avLst/>
          </a:prstGeom>
          <a:solidFill>
            <a:schemeClr val="bg1"/>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Arial" pitchFamily="34" charset="0"/>
              <a:buNone/>
              <a:tabLst/>
              <a:defRPr baseline="0"/>
            </a:lvl1pPr>
          </a:lstStyle>
          <a:p>
            <a:r>
              <a:rPr lang="en-US" dirty="0" smtClean="0"/>
              <a:t>Picture or Color Block</a:t>
            </a:r>
            <a:endParaRPr lang="en-US" dirty="0"/>
          </a:p>
        </p:txBody>
      </p:sp>
      <p:sp>
        <p:nvSpPr>
          <p:cNvPr id="9" name="Text Placeholder 9"/>
          <p:cNvSpPr>
            <a:spLocks noGrp="1"/>
          </p:cNvSpPr>
          <p:nvPr>
            <p:ph type="body" sz="quarter" idx="14" hasCustomPrompt="1"/>
          </p:nvPr>
        </p:nvSpPr>
        <p:spPr>
          <a:xfrm>
            <a:off x="358774" y="2833689"/>
            <a:ext cx="2012951" cy="1854199"/>
          </a:xfrm>
          <a:prstGeom prst="rect">
            <a:avLst/>
          </a:prstGeom>
        </p:spPr>
        <p:txBody>
          <a:bodyPr/>
          <a:lstStyle>
            <a:lvl1pPr marL="0" indent="0">
              <a:buNone/>
              <a:defRPr lang="en-US" sz="11500" b="1" kern="1200" spc="-300" dirty="0">
                <a:ln>
                  <a:solidFill>
                    <a:schemeClr val="tx1"/>
                  </a:solidFill>
                </a:ln>
                <a:noFill/>
                <a:latin typeface="+mj-lt"/>
                <a:ea typeface="+mn-ea"/>
                <a:cs typeface="+mn-cs"/>
              </a:defRPr>
            </a:lvl1pPr>
            <a:lvl2pPr marL="560070" indent="-285750">
              <a:buFont typeface="Arial" pitchFamily="34" charset="0"/>
              <a:buChar char="•"/>
              <a:defRPr/>
            </a:lvl2pPr>
          </a:lstStyle>
          <a:p>
            <a:pPr lvl="0"/>
            <a:r>
              <a:rPr lang="en-US" dirty="0" smtClean="0"/>
              <a:t>01</a:t>
            </a:r>
            <a:endParaRPr lang="en-US" dirty="0"/>
          </a:p>
        </p:txBody>
      </p:sp>
      <p:sp>
        <p:nvSpPr>
          <p:cNvPr id="7"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1" name="Picture Placeholder 4"/>
          <p:cNvSpPr>
            <a:spLocks noGrp="1"/>
          </p:cNvSpPr>
          <p:nvPr>
            <p:ph type="pic" sz="quarter" idx="22" hasCustomPrompt="1"/>
          </p:nvPr>
        </p:nvSpPr>
        <p:spPr>
          <a:xfrm>
            <a:off x="8604250" y="2379664"/>
            <a:ext cx="539750" cy="2763836"/>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4" name="Title 2"/>
          <p:cNvSpPr>
            <a:spLocks noGrp="1"/>
          </p:cNvSpPr>
          <p:nvPr>
            <p:ph type="title" hasCustomPrompt="1"/>
          </p:nvPr>
        </p:nvSpPr>
        <p:spPr>
          <a:xfrm>
            <a:off x="2143570" y="3335965"/>
            <a:ext cx="5875965" cy="1113745"/>
          </a:xfrm>
        </p:spPr>
        <p:txBody>
          <a:bodyPr anchor="b"/>
          <a:lstStyle>
            <a:lvl1pPr>
              <a:lnSpc>
                <a:spcPts val="3400"/>
              </a:lnSpc>
              <a:defRPr sz="3600">
                <a:solidFill>
                  <a:schemeClr val="tx1"/>
                </a:solidFill>
              </a:defRPr>
            </a:lvl1pPr>
          </a:lstStyle>
          <a:p>
            <a:r>
              <a:rPr lang="en-US" dirty="0" smtClean="0"/>
              <a:t>Section </a:t>
            </a:r>
            <a:br>
              <a:rPr lang="en-US" dirty="0" smtClean="0"/>
            </a:br>
            <a:r>
              <a:rPr lang="en-US" dirty="0" smtClean="0"/>
              <a:t>title</a:t>
            </a:r>
            <a:endParaRPr lang="en-US" dirty="0"/>
          </a:p>
        </p:txBody>
      </p:sp>
    </p:spTree>
    <p:extLst>
      <p:ext uri="{BB962C8B-B14F-4D97-AF65-F5344CB8AC3E}">
        <p14:creationId xmlns:p14="http://schemas.microsoft.com/office/powerpoint/2010/main" val="1766540152"/>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ivider-Sub Text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8604249" cy="5143500"/>
          </a:xfrm>
          <a:prstGeom prst="rect">
            <a:avLst/>
          </a:prstGeom>
          <a:solidFill>
            <a:schemeClr val="bg1"/>
          </a:solidFill>
        </p:spPr>
        <p:txBody>
          <a:bodyPr anchor="t"/>
          <a:lstStyle>
            <a:lvl1pPr marL="0" indent="0" algn="l">
              <a:buNone/>
              <a:defRPr baseline="0">
                <a:solidFill>
                  <a:schemeClr val="tx1"/>
                </a:solidFill>
              </a:defRPr>
            </a:lvl1pPr>
          </a:lstStyle>
          <a:p>
            <a:r>
              <a:rPr lang="en-US" dirty="0" smtClean="0"/>
              <a:t>Picture or Color Block</a:t>
            </a:r>
            <a:endParaRPr lang="en-US" dirty="0"/>
          </a:p>
        </p:txBody>
      </p:sp>
      <p:sp>
        <p:nvSpPr>
          <p:cNvPr id="11"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2" name="Picture Placeholder 4"/>
          <p:cNvSpPr>
            <a:spLocks noGrp="1"/>
          </p:cNvSpPr>
          <p:nvPr>
            <p:ph type="pic" sz="quarter" idx="22" hasCustomPrompt="1"/>
          </p:nvPr>
        </p:nvSpPr>
        <p:spPr>
          <a:xfrm>
            <a:off x="8604250" y="2379664"/>
            <a:ext cx="539750" cy="2763835"/>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8" name="Title 1"/>
          <p:cNvSpPr>
            <a:spLocks noGrp="1"/>
          </p:cNvSpPr>
          <p:nvPr>
            <p:ph type="title" hasCustomPrompt="1"/>
          </p:nvPr>
        </p:nvSpPr>
        <p:spPr>
          <a:xfrm>
            <a:off x="0" y="2379663"/>
            <a:ext cx="8604250" cy="1794907"/>
          </a:xfrm>
        </p:spPr>
        <p:txBody>
          <a:bodyPr lIns="457200" tIns="457200" rIns="457200" bIns="45720"/>
          <a:lstStyle>
            <a:lvl1pPr>
              <a:lnSpc>
                <a:spcPts val="3400"/>
              </a:lnSpc>
              <a:defRPr sz="3600">
                <a:solidFill>
                  <a:srgbClr val="FFFFFF"/>
                </a:solidFill>
              </a:defRPr>
            </a:lvl1pPr>
          </a:lstStyle>
          <a:p>
            <a:r>
              <a:rPr lang="en-US" dirty="0" smtClean="0"/>
              <a:t>Section title</a:t>
            </a:r>
            <a:endParaRPr lang="en-US" dirty="0"/>
          </a:p>
        </p:txBody>
      </p:sp>
      <p:sp>
        <p:nvSpPr>
          <p:cNvPr id="9" name="Text Placeholder 2"/>
          <p:cNvSpPr>
            <a:spLocks noGrp="1"/>
          </p:cNvSpPr>
          <p:nvPr>
            <p:ph type="body" sz="quarter" idx="17" hasCustomPrompt="1"/>
          </p:nvPr>
        </p:nvSpPr>
        <p:spPr>
          <a:xfrm>
            <a:off x="-1" y="4168164"/>
            <a:ext cx="8604251" cy="707886"/>
          </a:xfrm>
          <a:prstGeom prst="rect">
            <a:avLst/>
          </a:prstGeom>
        </p:spPr>
        <p:txBody>
          <a:bodyPr lIns="457200" rIns="228600">
            <a:noAutofit/>
          </a:bodyPr>
          <a:lstStyle>
            <a:lvl1pPr marL="0" indent="0" algn="l" defTabSz="914400" rtl="0" eaLnBrk="1" latinLnBrk="0" hangingPunct="1">
              <a:lnSpc>
                <a:spcPts val="2400"/>
              </a:lnSpc>
              <a:spcBef>
                <a:spcPts val="0"/>
              </a:spcBef>
              <a:buNone/>
              <a:defRPr lang="en-US" sz="2400" b="1" kern="1200" baseline="0" dirty="0" smtClean="0">
                <a:solidFill>
                  <a:srgbClr val="FFFFFF"/>
                </a:solidFill>
                <a:latin typeface="Arial Narrow" pitchFamily="34" charset="0"/>
                <a:ea typeface="+mn-ea"/>
                <a:cs typeface="+mn-cs"/>
              </a:defRPr>
            </a:lvl1pPr>
          </a:lstStyle>
          <a:p>
            <a:pPr lvl="0"/>
            <a:r>
              <a:rPr lang="en-US" dirty="0" smtClean="0"/>
              <a:t>Sub Click Here To Edit Title</a:t>
            </a:r>
          </a:p>
        </p:txBody>
      </p:sp>
    </p:spTree>
    <p:extLst>
      <p:ext uri="{BB962C8B-B14F-4D97-AF65-F5344CB8AC3E}">
        <p14:creationId xmlns:p14="http://schemas.microsoft.com/office/powerpoint/2010/main" val="172968591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ivider-Sub Text 2">
    <p:spTree>
      <p:nvGrpSpPr>
        <p:cNvPr id="1" name=""/>
        <p:cNvGrpSpPr/>
        <p:nvPr/>
      </p:nvGrpSpPr>
      <p:grpSpPr>
        <a:xfrm>
          <a:off x="0" y="0"/>
          <a:ext cx="0" cy="0"/>
          <a:chOff x="0" y="0"/>
          <a:chExt cx="0" cy="0"/>
        </a:xfrm>
      </p:grpSpPr>
      <p:sp>
        <p:nvSpPr>
          <p:cNvPr id="54" name="Picture Placeholder 53"/>
          <p:cNvSpPr>
            <a:spLocks noGrp="1"/>
          </p:cNvSpPr>
          <p:nvPr>
            <p:ph type="pic" sz="quarter" idx="11" hasCustomPrompt="1"/>
          </p:nvPr>
        </p:nvSpPr>
        <p:spPr>
          <a:xfrm>
            <a:off x="-1" y="-1"/>
            <a:ext cx="8604251" cy="2379664"/>
          </a:xfrm>
          <a:prstGeom prst="rect">
            <a:avLst/>
          </a:prstGeom>
          <a:solidFill>
            <a:schemeClr val="bg1"/>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Arial" pitchFamily="34" charset="0"/>
              <a:buNone/>
              <a:tabLst/>
              <a:defRPr baseline="0"/>
            </a:lvl1pPr>
          </a:lstStyle>
          <a:p>
            <a:r>
              <a:rPr lang="en-US" dirty="0" smtClean="0"/>
              <a:t>Picture or Color Block</a:t>
            </a:r>
            <a:endParaRPr lang="en-US" dirty="0"/>
          </a:p>
        </p:txBody>
      </p:sp>
      <p:sp>
        <p:nvSpPr>
          <p:cNvPr id="7"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1" name="Picture Placeholder 4"/>
          <p:cNvSpPr>
            <a:spLocks noGrp="1"/>
          </p:cNvSpPr>
          <p:nvPr>
            <p:ph type="pic" sz="quarter" idx="22" hasCustomPrompt="1"/>
          </p:nvPr>
        </p:nvSpPr>
        <p:spPr>
          <a:xfrm>
            <a:off x="8604250" y="2379664"/>
            <a:ext cx="539750" cy="2763836"/>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3" name="Title 1"/>
          <p:cNvSpPr>
            <a:spLocks noGrp="1"/>
          </p:cNvSpPr>
          <p:nvPr>
            <p:ph type="title" hasCustomPrompt="1"/>
          </p:nvPr>
        </p:nvSpPr>
        <p:spPr>
          <a:xfrm>
            <a:off x="0" y="2379663"/>
            <a:ext cx="8604250" cy="1794907"/>
          </a:xfrm>
        </p:spPr>
        <p:txBody>
          <a:bodyPr lIns="457200" tIns="457200" rIns="457200" bIns="45720"/>
          <a:lstStyle>
            <a:lvl1pPr>
              <a:lnSpc>
                <a:spcPts val="3400"/>
              </a:lnSpc>
              <a:defRPr sz="3600">
                <a:solidFill>
                  <a:schemeClr val="tx1"/>
                </a:solidFill>
              </a:defRPr>
            </a:lvl1pPr>
          </a:lstStyle>
          <a:p>
            <a:r>
              <a:rPr lang="en-US" dirty="0" smtClean="0"/>
              <a:t>Section title</a:t>
            </a:r>
            <a:endParaRPr lang="en-US" dirty="0"/>
          </a:p>
        </p:txBody>
      </p:sp>
      <p:sp>
        <p:nvSpPr>
          <p:cNvPr id="14" name="Text Placeholder 2"/>
          <p:cNvSpPr>
            <a:spLocks noGrp="1"/>
          </p:cNvSpPr>
          <p:nvPr>
            <p:ph type="body" sz="quarter" idx="17" hasCustomPrompt="1"/>
          </p:nvPr>
        </p:nvSpPr>
        <p:spPr>
          <a:xfrm>
            <a:off x="-1" y="4168164"/>
            <a:ext cx="8604251" cy="707886"/>
          </a:xfrm>
          <a:prstGeom prst="rect">
            <a:avLst/>
          </a:prstGeom>
        </p:spPr>
        <p:txBody>
          <a:bodyPr lIns="457200" rIns="228600">
            <a:noAutofit/>
          </a:bodyPr>
          <a:lstStyle>
            <a:lvl1pPr marL="0" indent="0" algn="l" defTabSz="914400" rtl="0" eaLnBrk="1" latinLnBrk="0" hangingPunct="1">
              <a:lnSpc>
                <a:spcPts val="2400"/>
              </a:lnSpc>
              <a:spcBef>
                <a:spcPts val="0"/>
              </a:spcBef>
              <a:buNone/>
              <a:defRPr lang="en-US" sz="2400" b="1" kern="1200" baseline="0" dirty="0" smtClean="0">
                <a:solidFill>
                  <a:schemeClr val="bg1"/>
                </a:solidFill>
                <a:latin typeface="Arial Narrow" pitchFamily="34" charset="0"/>
                <a:ea typeface="+mn-ea"/>
                <a:cs typeface="+mn-cs"/>
              </a:defRPr>
            </a:lvl1pPr>
          </a:lstStyle>
          <a:p>
            <a:pPr lvl="0"/>
            <a:r>
              <a:rPr lang="en-US" dirty="0" smtClean="0"/>
              <a:t>Sub Click Here To Edit Title</a:t>
            </a:r>
          </a:p>
        </p:txBody>
      </p:sp>
    </p:spTree>
    <p:extLst>
      <p:ext uri="{BB962C8B-B14F-4D97-AF65-F5344CB8AC3E}">
        <p14:creationId xmlns:p14="http://schemas.microsoft.com/office/powerpoint/2010/main" val="2898773795"/>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Full Bleed Image">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9144000" cy="5143499"/>
          </a:xfrm>
          <a:prstGeom prst="rect">
            <a:avLst/>
          </a:prstGeom>
          <a:solidFill>
            <a:schemeClr val="accent1"/>
          </a:solidFill>
        </p:spPr>
        <p:txBody>
          <a:bodyPr anchor="t"/>
          <a:lstStyle>
            <a:lvl1pPr marL="0" indent="0" algn="l">
              <a:buNone/>
              <a:defRPr baseline="0"/>
            </a:lvl1pPr>
          </a:lstStyle>
          <a:p>
            <a:r>
              <a:rPr lang="en-US" dirty="0" smtClean="0"/>
              <a:t>Picture or Color Block</a:t>
            </a:r>
            <a:endParaRPr lang="en-US" dirty="0"/>
          </a:p>
        </p:txBody>
      </p:sp>
    </p:spTree>
    <p:extLst>
      <p:ext uri="{BB962C8B-B14F-4D97-AF65-F5344CB8AC3E}">
        <p14:creationId xmlns:p14="http://schemas.microsoft.com/office/powerpoint/2010/main" val="398108561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sp>
        <p:nvSpPr>
          <p:cNvPr id="15" name="Picture Placeholder 53"/>
          <p:cNvSpPr>
            <a:spLocks noGrp="1"/>
          </p:cNvSpPr>
          <p:nvPr>
            <p:ph type="pic" sz="quarter" idx="13" hasCustomPrompt="1"/>
          </p:nvPr>
        </p:nvSpPr>
        <p:spPr>
          <a:xfrm>
            <a:off x="0" y="-2"/>
            <a:ext cx="8604250" cy="5143501"/>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19" name="Text Placeholder 2"/>
          <p:cNvSpPr>
            <a:spLocks noGrp="1"/>
          </p:cNvSpPr>
          <p:nvPr>
            <p:ph type="body" sz="quarter" idx="17" hasCustomPrompt="1"/>
          </p:nvPr>
        </p:nvSpPr>
        <p:spPr>
          <a:xfrm>
            <a:off x="501071" y="4017776"/>
            <a:ext cx="8103180" cy="707886"/>
          </a:xfrm>
          <a:prstGeom prst="rect">
            <a:avLst/>
          </a:prstGeom>
        </p:spPr>
        <p:txBody>
          <a:bodyPr lIns="228600" rIns="228600">
            <a:noAutofit/>
          </a:bodyPr>
          <a:lstStyle>
            <a:lvl1pPr marL="0" indent="0" algn="l" defTabSz="914400" rtl="0" eaLnBrk="1" latinLnBrk="0" hangingPunct="1">
              <a:lnSpc>
                <a:spcPts val="2400"/>
              </a:lnSpc>
              <a:spcBef>
                <a:spcPts val="0"/>
              </a:spcBef>
              <a:buNone/>
              <a:defRPr lang="en-US" sz="2400" b="1" kern="1200" baseline="0" dirty="0" smtClean="0">
                <a:solidFill>
                  <a:srgbClr val="FFFFFF"/>
                </a:solidFill>
                <a:latin typeface="Arial Narrow" pitchFamily="34" charset="0"/>
                <a:ea typeface="+mn-ea"/>
                <a:cs typeface="+mn-cs"/>
              </a:defRPr>
            </a:lvl1pPr>
          </a:lstStyle>
          <a:p>
            <a:pPr lvl="0"/>
            <a:r>
              <a:rPr lang="en-US" dirty="0" smtClean="0"/>
              <a:t>Sub Click Here To Edit Title</a:t>
            </a:r>
          </a:p>
        </p:txBody>
      </p:sp>
      <p:sp>
        <p:nvSpPr>
          <p:cNvPr id="22" name="Title 3"/>
          <p:cNvSpPr>
            <a:spLocks noGrp="1"/>
          </p:cNvSpPr>
          <p:nvPr>
            <p:ph type="title" hasCustomPrompt="1"/>
          </p:nvPr>
        </p:nvSpPr>
        <p:spPr>
          <a:xfrm>
            <a:off x="501071" y="2955800"/>
            <a:ext cx="8103180" cy="1108945"/>
          </a:xfrm>
        </p:spPr>
        <p:txBody>
          <a:bodyPr>
            <a:noAutofit/>
          </a:bodyPr>
          <a:lstStyle>
            <a:lvl1pPr>
              <a:lnSpc>
                <a:spcPts val="3200"/>
              </a:lnSpc>
              <a:defRPr sz="3200" baseline="0">
                <a:solidFill>
                  <a:srgbClr val="FFFFFF"/>
                </a:solidFill>
              </a:defRPr>
            </a:lvl1pPr>
          </a:lstStyle>
          <a:p>
            <a:r>
              <a:rPr lang="en-US" dirty="0" smtClean="0"/>
              <a:t>Cover title click here</a:t>
            </a:r>
            <a:endParaRPr lang="en-US" dirty="0"/>
          </a:p>
        </p:txBody>
      </p:sp>
      <p:sp>
        <p:nvSpPr>
          <p:cNvPr id="10"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1" name="Picture Placeholder 4"/>
          <p:cNvSpPr>
            <a:spLocks noGrp="1"/>
          </p:cNvSpPr>
          <p:nvPr>
            <p:ph type="pic" sz="quarter" idx="22" hasCustomPrompt="1"/>
          </p:nvPr>
        </p:nvSpPr>
        <p:spPr>
          <a:xfrm>
            <a:off x="8604250" y="2379664"/>
            <a:ext cx="539750" cy="2763835"/>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Tree>
    <p:extLst>
      <p:ext uri="{BB962C8B-B14F-4D97-AF65-F5344CB8AC3E}">
        <p14:creationId xmlns:p14="http://schemas.microsoft.com/office/powerpoint/2010/main" val="159656106"/>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 Header Content A">
    <p:spTree>
      <p:nvGrpSpPr>
        <p:cNvPr id="1" name=""/>
        <p:cNvGrpSpPr/>
        <p:nvPr/>
      </p:nvGrpSpPr>
      <p:grpSpPr>
        <a:xfrm>
          <a:off x="0" y="0"/>
          <a:ext cx="0" cy="0"/>
          <a:chOff x="0" y="0"/>
          <a:chExt cx="0" cy="0"/>
        </a:xfrm>
      </p:grpSpPr>
      <p:sp>
        <p:nvSpPr>
          <p:cNvPr id="56" name="Picture Placeholder 53"/>
          <p:cNvSpPr>
            <a:spLocks noGrp="1"/>
          </p:cNvSpPr>
          <p:nvPr>
            <p:ph type="pic" sz="quarter" idx="12" hasCustomPrompt="1"/>
          </p:nvPr>
        </p:nvSpPr>
        <p:spPr>
          <a:xfrm>
            <a:off x="4303712" y="0"/>
            <a:ext cx="4840287" cy="2379663"/>
          </a:xfrm>
          <a:prstGeom prst="rect">
            <a:avLst/>
          </a:prstGeom>
          <a:solidFill>
            <a:schemeClr val="tx2"/>
          </a:solidFill>
        </p:spPr>
        <p:txBody>
          <a:bodyPr/>
          <a:lstStyle>
            <a:lvl1pPr marL="0" indent="0">
              <a:buNone/>
              <a:defRPr/>
            </a:lvl1pPr>
          </a:lstStyle>
          <a:p>
            <a:r>
              <a:rPr lang="en-US" dirty="0" smtClean="0"/>
              <a:t>Picture or Color Block</a:t>
            </a:r>
            <a:endParaRPr lang="en-US" dirty="0"/>
          </a:p>
        </p:txBody>
      </p:sp>
      <p:sp>
        <p:nvSpPr>
          <p:cNvPr id="7" name="Picture Placeholder 53"/>
          <p:cNvSpPr>
            <a:spLocks noGrp="1"/>
          </p:cNvSpPr>
          <p:nvPr>
            <p:ph type="pic" sz="quarter" idx="13" hasCustomPrompt="1"/>
          </p:nvPr>
        </p:nvSpPr>
        <p:spPr>
          <a:xfrm>
            <a:off x="4303713" y="2419454"/>
            <a:ext cx="4840286" cy="2724046"/>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9" name="Picture Placeholder 3"/>
          <p:cNvSpPr>
            <a:spLocks noGrp="1"/>
          </p:cNvSpPr>
          <p:nvPr>
            <p:ph type="pic" sz="quarter" idx="14" hasCustomPrompt="1"/>
          </p:nvPr>
        </p:nvSpPr>
        <p:spPr>
          <a:xfrm>
            <a:off x="-1" y="4760913"/>
            <a:ext cx="4303714" cy="382586"/>
          </a:xfrm>
          <a:prstGeom prst="rect">
            <a:avLst/>
          </a:prstGeom>
          <a:solidFill>
            <a:schemeClr val="accent1"/>
          </a:solidFill>
        </p:spPr>
        <p:txBody>
          <a:bodyPr/>
          <a:lstStyle>
            <a:lvl1pPr marL="0" indent="0">
              <a:buNone/>
              <a:defRPr/>
            </a:lvl1pPr>
          </a:lstStyle>
          <a:p>
            <a:r>
              <a:rPr lang="en-US" dirty="0" smtClean="0"/>
              <a:t>Picture or Color Block</a:t>
            </a:r>
            <a:endParaRPr lang="en-US" dirty="0"/>
          </a:p>
        </p:txBody>
      </p:sp>
      <p:sp>
        <p:nvSpPr>
          <p:cNvPr id="8" name="Text Placeholder 2"/>
          <p:cNvSpPr>
            <a:spLocks noGrp="1"/>
          </p:cNvSpPr>
          <p:nvPr>
            <p:ph type="body" sz="quarter" idx="16"/>
          </p:nvPr>
        </p:nvSpPr>
        <p:spPr>
          <a:xfrm>
            <a:off x="-11755" y="997145"/>
            <a:ext cx="4309593"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3"/>
          <p:cNvSpPr>
            <a:spLocks noGrp="1"/>
          </p:cNvSpPr>
          <p:nvPr>
            <p:ph type="title" hasCustomPrompt="1"/>
          </p:nvPr>
        </p:nvSpPr>
        <p:spPr>
          <a:xfrm>
            <a:off x="0" y="139700"/>
            <a:ext cx="4303713" cy="873125"/>
          </a:xfrm>
        </p:spPr>
        <p:txBody>
          <a:bodyPr>
            <a:noAutofit/>
          </a:bodyPr>
          <a:lstStyle>
            <a:lvl1pPr>
              <a:defRPr/>
            </a:lvl1pPr>
          </a:lstStyle>
          <a:p>
            <a:r>
              <a:rPr lang="en-US" dirty="0" smtClean="0"/>
              <a:t>Header</a:t>
            </a:r>
            <a:endParaRPr lang="en-US" dirty="0"/>
          </a:p>
        </p:txBody>
      </p:sp>
    </p:spTree>
    <p:extLst>
      <p:ext uri="{BB962C8B-B14F-4D97-AF65-F5344CB8AC3E}">
        <p14:creationId xmlns:p14="http://schemas.microsoft.com/office/powerpoint/2010/main" val="216726064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 Header Content B">
    <p:spTree>
      <p:nvGrpSpPr>
        <p:cNvPr id="1" name=""/>
        <p:cNvGrpSpPr/>
        <p:nvPr/>
      </p:nvGrpSpPr>
      <p:grpSpPr>
        <a:xfrm>
          <a:off x="0" y="0"/>
          <a:ext cx="0" cy="0"/>
          <a:chOff x="0" y="0"/>
          <a:chExt cx="0" cy="0"/>
        </a:xfrm>
      </p:grpSpPr>
      <p:sp>
        <p:nvSpPr>
          <p:cNvPr id="6" name="Picture Placeholder 53"/>
          <p:cNvSpPr>
            <a:spLocks noGrp="1"/>
          </p:cNvSpPr>
          <p:nvPr>
            <p:ph type="pic" sz="quarter" idx="12" hasCustomPrompt="1"/>
          </p:nvPr>
        </p:nvSpPr>
        <p:spPr>
          <a:xfrm>
            <a:off x="4303713" y="-1"/>
            <a:ext cx="4840287" cy="5143501"/>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7" name="Text Placeholder 2"/>
          <p:cNvSpPr>
            <a:spLocks noGrp="1"/>
          </p:cNvSpPr>
          <p:nvPr>
            <p:ph type="body" sz="quarter" idx="16"/>
          </p:nvPr>
        </p:nvSpPr>
        <p:spPr>
          <a:xfrm>
            <a:off x="-11755" y="997145"/>
            <a:ext cx="4309593"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3"/>
          <p:cNvSpPr>
            <a:spLocks noGrp="1"/>
          </p:cNvSpPr>
          <p:nvPr>
            <p:ph type="title" hasCustomPrompt="1"/>
          </p:nvPr>
        </p:nvSpPr>
        <p:spPr>
          <a:xfrm>
            <a:off x="0" y="139700"/>
            <a:ext cx="4303713" cy="873125"/>
          </a:xfrm>
        </p:spPr>
        <p:txBody>
          <a:bodyPr>
            <a:noAutofit/>
          </a:bodyPr>
          <a:lstStyle>
            <a:lvl1pPr>
              <a:defRPr/>
            </a:lvl1pPr>
          </a:lstStyle>
          <a:p>
            <a:r>
              <a:rPr lang="en-US" dirty="0" smtClean="0"/>
              <a:t>Header</a:t>
            </a:r>
            <a:endParaRPr lang="en-US" dirty="0"/>
          </a:p>
        </p:txBody>
      </p:sp>
    </p:spTree>
    <p:extLst>
      <p:ext uri="{BB962C8B-B14F-4D97-AF65-F5344CB8AC3E}">
        <p14:creationId xmlns:p14="http://schemas.microsoft.com/office/powerpoint/2010/main" val="45135156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 Header Content C">
    <p:spTree>
      <p:nvGrpSpPr>
        <p:cNvPr id="1" name=""/>
        <p:cNvGrpSpPr/>
        <p:nvPr/>
      </p:nvGrpSpPr>
      <p:grpSpPr>
        <a:xfrm>
          <a:off x="0" y="0"/>
          <a:ext cx="0" cy="0"/>
          <a:chOff x="0" y="0"/>
          <a:chExt cx="0" cy="0"/>
        </a:xfrm>
      </p:grpSpPr>
      <p:sp>
        <p:nvSpPr>
          <p:cNvPr id="5" name="Text Placeholder 2"/>
          <p:cNvSpPr>
            <a:spLocks noGrp="1"/>
          </p:cNvSpPr>
          <p:nvPr>
            <p:ph type="body" sz="quarter" idx="16"/>
          </p:nvPr>
        </p:nvSpPr>
        <p:spPr>
          <a:xfrm>
            <a:off x="-11755" y="997145"/>
            <a:ext cx="8616005"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3"/>
          <p:cNvSpPr>
            <a:spLocks noGrp="1"/>
          </p:cNvSpPr>
          <p:nvPr>
            <p:ph type="title" hasCustomPrompt="1"/>
          </p:nvPr>
        </p:nvSpPr>
        <p:spPr>
          <a:xfrm>
            <a:off x="0" y="139700"/>
            <a:ext cx="8604250" cy="873125"/>
          </a:xfrm>
        </p:spPr>
        <p:txBody>
          <a:bodyPr>
            <a:noAutofit/>
          </a:bodyPr>
          <a:lstStyle>
            <a:lvl1pPr>
              <a:defRPr/>
            </a:lvl1pPr>
          </a:lstStyle>
          <a:p>
            <a:r>
              <a:rPr lang="en-US" dirty="0" smtClean="0"/>
              <a:t>Header</a:t>
            </a:r>
            <a:endParaRPr lang="en-US" dirty="0"/>
          </a:p>
        </p:txBody>
      </p:sp>
      <p:sp>
        <p:nvSpPr>
          <p:cNvPr id="8"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9" name="Picture Placeholder 4"/>
          <p:cNvSpPr>
            <a:spLocks noGrp="1"/>
          </p:cNvSpPr>
          <p:nvPr>
            <p:ph type="pic" sz="quarter" idx="22" hasCustomPrompt="1"/>
          </p:nvPr>
        </p:nvSpPr>
        <p:spPr>
          <a:xfrm>
            <a:off x="8604250" y="2379664"/>
            <a:ext cx="539750" cy="2763835"/>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Tree>
    <p:extLst>
      <p:ext uri="{BB962C8B-B14F-4D97-AF65-F5344CB8AC3E}">
        <p14:creationId xmlns:p14="http://schemas.microsoft.com/office/powerpoint/2010/main" val="337326983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 Header Content D">
    <p:spTree>
      <p:nvGrpSpPr>
        <p:cNvPr id="1" name=""/>
        <p:cNvGrpSpPr/>
        <p:nvPr/>
      </p:nvGrpSpPr>
      <p:grpSpPr>
        <a:xfrm>
          <a:off x="0" y="0"/>
          <a:ext cx="0" cy="0"/>
          <a:chOff x="0" y="0"/>
          <a:chExt cx="0" cy="0"/>
        </a:xfrm>
      </p:grpSpPr>
      <p:sp>
        <p:nvSpPr>
          <p:cNvPr id="5" name="Text Placeholder 2"/>
          <p:cNvSpPr>
            <a:spLocks noGrp="1"/>
          </p:cNvSpPr>
          <p:nvPr>
            <p:ph type="body" sz="quarter" idx="16"/>
          </p:nvPr>
        </p:nvSpPr>
        <p:spPr>
          <a:xfrm>
            <a:off x="-11755" y="997145"/>
            <a:ext cx="9155755"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3"/>
          <p:cNvSpPr>
            <a:spLocks noGrp="1"/>
          </p:cNvSpPr>
          <p:nvPr>
            <p:ph type="title" hasCustomPrompt="1"/>
          </p:nvPr>
        </p:nvSpPr>
        <p:spPr>
          <a:xfrm>
            <a:off x="0" y="139700"/>
            <a:ext cx="9143264" cy="873125"/>
          </a:xfrm>
        </p:spPr>
        <p:txBody>
          <a:bodyPr>
            <a:noAutofit/>
          </a:bodyPr>
          <a:lstStyle>
            <a:lvl1pPr>
              <a:defRPr/>
            </a:lvl1pPr>
          </a:lstStyle>
          <a:p>
            <a:r>
              <a:rPr lang="en-US" dirty="0" smtClean="0"/>
              <a:t>Header</a:t>
            </a:r>
            <a:endParaRPr lang="en-US" dirty="0"/>
          </a:p>
        </p:txBody>
      </p:sp>
      <p:sp>
        <p:nvSpPr>
          <p:cNvPr id="9" name="Picture Placeholder 4"/>
          <p:cNvSpPr>
            <a:spLocks noGrp="1"/>
          </p:cNvSpPr>
          <p:nvPr>
            <p:ph type="pic" sz="quarter" idx="22" hasCustomPrompt="1"/>
          </p:nvPr>
        </p:nvSpPr>
        <p:spPr>
          <a:xfrm>
            <a:off x="0" y="3570288"/>
            <a:ext cx="4303713" cy="1573212"/>
          </a:xfrm>
          <a:prstGeom prst="rect">
            <a:avLst/>
          </a:prstGeom>
          <a:solidFill>
            <a:schemeClr val="bg1"/>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
        <p:nvSpPr>
          <p:cNvPr id="10" name="Picture Placeholder 4"/>
          <p:cNvSpPr>
            <a:spLocks noGrp="1"/>
          </p:cNvSpPr>
          <p:nvPr>
            <p:ph type="pic" sz="quarter" idx="23" hasCustomPrompt="1"/>
          </p:nvPr>
        </p:nvSpPr>
        <p:spPr>
          <a:xfrm>
            <a:off x="4342776" y="3570288"/>
            <a:ext cx="4261474" cy="1573212"/>
          </a:xfrm>
          <a:prstGeom prst="rect">
            <a:avLst/>
          </a:prstGeom>
          <a:solidFill>
            <a:schemeClr val="tx2"/>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
        <p:nvSpPr>
          <p:cNvPr id="11" name="Picture Placeholder 4"/>
          <p:cNvSpPr>
            <a:spLocks noGrp="1"/>
          </p:cNvSpPr>
          <p:nvPr>
            <p:ph type="pic" sz="quarter" idx="21" hasCustomPrompt="1"/>
          </p:nvPr>
        </p:nvSpPr>
        <p:spPr>
          <a:xfrm>
            <a:off x="8640850" y="3570288"/>
            <a:ext cx="503150" cy="1573212"/>
          </a:xfrm>
          <a:prstGeom prst="rect">
            <a:avLst/>
          </a:prstGeom>
          <a:solidFill>
            <a:schemeClr val="accent1"/>
          </a:solidFill>
        </p:spPr>
        <p:txBody>
          <a:bodyPr vert="vert">
            <a:normAutofit/>
          </a:bodyPr>
          <a:lstStyle>
            <a:lvl1pPr marL="0" indent="0">
              <a:buNone/>
              <a:defRPr sz="1400"/>
            </a:lvl1pPr>
          </a:lstStyle>
          <a:p>
            <a:r>
              <a:rPr lang="en-US" dirty="0" smtClean="0"/>
              <a:t>Picture or Color Block</a:t>
            </a:r>
            <a:endParaRPr lang="en-US" dirty="0"/>
          </a:p>
        </p:txBody>
      </p:sp>
    </p:spTree>
    <p:extLst>
      <p:ext uri="{BB962C8B-B14F-4D97-AF65-F5344CB8AC3E}">
        <p14:creationId xmlns:p14="http://schemas.microsoft.com/office/powerpoint/2010/main" val="74242832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1 Header Content E">
    <p:spTree>
      <p:nvGrpSpPr>
        <p:cNvPr id="1" name=""/>
        <p:cNvGrpSpPr/>
        <p:nvPr/>
      </p:nvGrpSpPr>
      <p:grpSpPr>
        <a:xfrm>
          <a:off x="0" y="0"/>
          <a:ext cx="0" cy="0"/>
          <a:chOff x="0" y="0"/>
          <a:chExt cx="0" cy="0"/>
        </a:xfrm>
      </p:grpSpPr>
      <p:sp>
        <p:nvSpPr>
          <p:cNvPr id="5" name="Text Placeholder 2"/>
          <p:cNvSpPr>
            <a:spLocks noGrp="1"/>
          </p:cNvSpPr>
          <p:nvPr>
            <p:ph type="body" sz="quarter" idx="16"/>
          </p:nvPr>
        </p:nvSpPr>
        <p:spPr>
          <a:xfrm>
            <a:off x="-11755" y="997145"/>
            <a:ext cx="9156492" cy="1296522"/>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6" name="Title 3"/>
          <p:cNvSpPr>
            <a:spLocks noGrp="1"/>
          </p:cNvSpPr>
          <p:nvPr>
            <p:ph type="title" hasCustomPrompt="1"/>
          </p:nvPr>
        </p:nvSpPr>
        <p:spPr>
          <a:xfrm>
            <a:off x="0" y="139700"/>
            <a:ext cx="9144000" cy="873125"/>
          </a:xfrm>
        </p:spPr>
        <p:txBody>
          <a:bodyPr>
            <a:noAutofit/>
          </a:bodyPr>
          <a:lstStyle>
            <a:lvl1pPr>
              <a:defRPr/>
            </a:lvl1pPr>
          </a:lstStyle>
          <a:p>
            <a:r>
              <a:rPr lang="en-US" dirty="0" smtClean="0"/>
              <a:t>Header</a:t>
            </a:r>
            <a:endParaRPr lang="en-US" dirty="0"/>
          </a:p>
        </p:txBody>
      </p:sp>
      <p:sp>
        <p:nvSpPr>
          <p:cNvPr id="7" name="Picture Placeholder 4"/>
          <p:cNvSpPr>
            <a:spLocks noGrp="1"/>
          </p:cNvSpPr>
          <p:nvPr>
            <p:ph type="pic" sz="quarter" idx="22" hasCustomPrompt="1"/>
          </p:nvPr>
        </p:nvSpPr>
        <p:spPr>
          <a:xfrm>
            <a:off x="0" y="2379664"/>
            <a:ext cx="9144000" cy="2763836"/>
          </a:xfrm>
          <a:prstGeom prst="rect">
            <a:avLst/>
          </a:prstGeom>
          <a:solidFill>
            <a:schemeClr val="bg1"/>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Tree>
    <p:extLst>
      <p:ext uri="{BB962C8B-B14F-4D97-AF65-F5344CB8AC3E}">
        <p14:creationId xmlns:p14="http://schemas.microsoft.com/office/powerpoint/2010/main" val="1286776961"/>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_1 Header Content E">
    <p:spTree>
      <p:nvGrpSpPr>
        <p:cNvPr id="1" name=""/>
        <p:cNvGrpSpPr/>
        <p:nvPr/>
      </p:nvGrpSpPr>
      <p:grpSpPr>
        <a:xfrm>
          <a:off x="0" y="0"/>
          <a:ext cx="0" cy="0"/>
          <a:chOff x="0" y="0"/>
          <a:chExt cx="0" cy="0"/>
        </a:xfrm>
      </p:grpSpPr>
      <p:sp>
        <p:nvSpPr>
          <p:cNvPr id="5" name="Text Placeholder 2"/>
          <p:cNvSpPr>
            <a:spLocks noGrp="1"/>
          </p:cNvSpPr>
          <p:nvPr>
            <p:ph type="body" sz="quarter" idx="16"/>
          </p:nvPr>
        </p:nvSpPr>
        <p:spPr>
          <a:xfrm>
            <a:off x="-11755" y="997145"/>
            <a:ext cx="9156492" cy="1296522"/>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6" name="Title 3"/>
          <p:cNvSpPr>
            <a:spLocks noGrp="1"/>
          </p:cNvSpPr>
          <p:nvPr>
            <p:ph type="title" hasCustomPrompt="1"/>
          </p:nvPr>
        </p:nvSpPr>
        <p:spPr>
          <a:xfrm>
            <a:off x="0" y="139700"/>
            <a:ext cx="9144000" cy="873125"/>
          </a:xfrm>
        </p:spPr>
        <p:txBody>
          <a:bodyPr>
            <a:noAutofit/>
          </a:bodyPr>
          <a:lstStyle>
            <a:lvl1pPr>
              <a:defRPr/>
            </a:lvl1pPr>
          </a:lstStyle>
          <a:p>
            <a:r>
              <a:rPr lang="en-US" dirty="0" smtClean="0"/>
              <a:t>Header</a:t>
            </a:r>
            <a:endParaRPr lang="en-US" dirty="0"/>
          </a:p>
        </p:txBody>
      </p:sp>
      <p:sp>
        <p:nvSpPr>
          <p:cNvPr id="7" name="Picture Placeholder 4"/>
          <p:cNvSpPr>
            <a:spLocks noGrp="1"/>
          </p:cNvSpPr>
          <p:nvPr>
            <p:ph type="pic" sz="quarter" idx="22" hasCustomPrompt="1"/>
          </p:nvPr>
        </p:nvSpPr>
        <p:spPr>
          <a:xfrm>
            <a:off x="0" y="2379664"/>
            <a:ext cx="9144000" cy="2763836"/>
          </a:xfrm>
          <a:prstGeom prst="rect">
            <a:avLst/>
          </a:prstGeom>
          <a:solidFill>
            <a:schemeClr val="bg1"/>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Tree>
    <p:extLst>
      <p:ext uri="{BB962C8B-B14F-4D97-AF65-F5344CB8AC3E}">
        <p14:creationId xmlns:p14="http://schemas.microsoft.com/office/powerpoint/2010/main" val="1085616895"/>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2 Headers Content A">
    <p:spTree>
      <p:nvGrpSpPr>
        <p:cNvPr id="1" name=""/>
        <p:cNvGrpSpPr/>
        <p:nvPr/>
      </p:nvGrpSpPr>
      <p:grpSpPr>
        <a:xfrm>
          <a:off x="0" y="0"/>
          <a:ext cx="0" cy="0"/>
          <a:chOff x="0" y="0"/>
          <a:chExt cx="0" cy="0"/>
        </a:xfrm>
      </p:grpSpPr>
      <p:sp>
        <p:nvSpPr>
          <p:cNvPr id="14" name="Text Placeholder 4"/>
          <p:cNvSpPr>
            <a:spLocks noGrp="1"/>
          </p:cNvSpPr>
          <p:nvPr>
            <p:ph type="body" sz="quarter" idx="15" hasCustomPrompt="1"/>
          </p:nvPr>
        </p:nvSpPr>
        <p:spPr>
          <a:xfrm>
            <a:off x="0" y="958740"/>
            <a:ext cx="4303713" cy="605294"/>
          </a:xfrm>
          <a:prstGeom prst="rect">
            <a:avLst/>
          </a:prstGeom>
          <a:noFill/>
        </p:spPr>
        <p:txBody>
          <a:bodyPr wrap="square" lIns="228600" rIns="228600" rtlCol="0" anchor="t">
            <a:noAutofit/>
          </a:bodyPr>
          <a:lstStyle>
            <a:lvl1pPr marL="0" indent="0">
              <a:lnSpc>
                <a:spcPts val="2000"/>
              </a:lnSpc>
              <a:spcBef>
                <a:spcPts val="0"/>
              </a:spcBef>
              <a:buNone/>
              <a:defRPr lang="en-US" sz="2000" b="1" dirty="0" smtClean="0">
                <a:solidFill>
                  <a:schemeClr val="bg1"/>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err="1" smtClean="0"/>
              <a:t>Subheader</a:t>
            </a:r>
            <a:endParaRPr lang="en-US" dirty="0" smtClean="0"/>
          </a:p>
          <a:p>
            <a:pPr marL="0" lvl="0"/>
            <a:endParaRPr lang="en-US" dirty="0" smtClean="0"/>
          </a:p>
        </p:txBody>
      </p:sp>
      <p:sp>
        <p:nvSpPr>
          <p:cNvPr id="3" name="Text Placeholder 2"/>
          <p:cNvSpPr>
            <a:spLocks noGrp="1"/>
          </p:cNvSpPr>
          <p:nvPr>
            <p:ph type="body" sz="quarter" idx="16"/>
          </p:nvPr>
        </p:nvSpPr>
        <p:spPr>
          <a:xfrm>
            <a:off x="-11755" y="1564034"/>
            <a:ext cx="4315468"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hasCustomPrompt="1"/>
          </p:nvPr>
        </p:nvSpPr>
        <p:spPr>
          <a:xfrm>
            <a:off x="0" y="139700"/>
            <a:ext cx="4303713" cy="873125"/>
          </a:xfrm>
        </p:spPr>
        <p:txBody>
          <a:bodyPr/>
          <a:lstStyle>
            <a:lvl1pPr>
              <a:defRPr/>
            </a:lvl1pPr>
          </a:lstStyle>
          <a:p>
            <a:r>
              <a:rPr lang="en-US" dirty="0" smtClean="0"/>
              <a:t>Header</a:t>
            </a:r>
            <a:endParaRPr lang="en-US" dirty="0"/>
          </a:p>
        </p:txBody>
      </p:sp>
      <p:sp>
        <p:nvSpPr>
          <p:cNvPr id="6" name="Picture Placeholder 53"/>
          <p:cNvSpPr>
            <a:spLocks noGrp="1"/>
          </p:cNvSpPr>
          <p:nvPr>
            <p:ph type="pic" sz="quarter" idx="12" hasCustomPrompt="1"/>
          </p:nvPr>
        </p:nvSpPr>
        <p:spPr>
          <a:xfrm>
            <a:off x="4303713" y="-1"/>
            <a:ext cx="4840287" cy="5143501"/>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Tree>
    <p:extLst>
      <p:ext uri="{BB962C8B-B14F-4D97-AF65-F5344CB8AC3E}">
        <p14:creationId xmlns:p14="http://schemas.microsoft.com/office/powerpoint/2010/main" val="394979224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2 Headers Content B">
    <p:spTree>
      <p:nvGrpSpPr>
        <p:cNvPr id="1" name=""/>
        <p:cNvGrpSpPr/>
        <p:nvPr/>
      </p:nvGrpSpPr>
      <p:grpSpPr>
        <a:xfrm>
          <a:off x="0" y="0"/>
          <a:ext cx="0" cy="0"/>
          <a:chOff x="0" y="0"/>
          <a:chExt cx="0" cy="0"/>
        </a:xfrm>
      </p:grpSpPr>
      <p:sp>
        <p:nvSpPr>
          <p:cNvPr id="56" name="Picture Placeholder 53"/>
          <p:cNvSpPr>
            <a:spLocks noGrp="1"/>
          </p:cNvSpPr>
          <p:nvPr>
            <p:ph type="pic" sz="quarter" idx="12" hasCustomPrompt="1"/>
          </p:nvPr>
        </p:nvSpPr>
        <p:spPr>
          <a:xfrm>
            <a:off x="4303712" y="0"/>
            <a:ext cx="4840287" cy="2379663"/>
          </a:xfrm>
          <a:prstGeom prst="rect">
            <a:avLst/>
          </a:prstGeom>
          <a:solidFill>
            <a:schemeClr val="tx2"/>
          </a:solidFill>
        </p:spPr>
        <p:txBody>
          <a:bodyPr/>
          <a:lstStyle>
            <a:lvl1pPr marL="0" indent="0">
              <a:buNone/>
              <a:defRPr/>
            </a:lvl1pPr>
          </a:lstStyle>
          <a:p>
            <a:r>
              <a:rPr lang="en-US" dirty="0" smtClean="0"/>
              <a:t>Picture or Color Block</a:t>
            </a:r>
            <a:endParaRPr lang="en-US" dirty="0"/>
          </a:p>
        </p:txBody>
      </p:sp>
      <p:sp>
        <p:nvSpPr>
          <p:cNvPr id="7" name="Picture Placeholder 53"/>
          <p:cNvSpPr>
            <a:spLocks noGrp="1"/>
          </p:cNvSpPr>
          <p:nvPr>
            <p:ph type="pic" sz="quarter" idx="13" hasCustomPrompt="1"/>
          </p:nvPr>
        </p:nvSpPr>
        <p:spPr>
          <a:xfrm>
            <a:off x="4303713" y="2419454"/>
            <a:ext cx="4840286" cy="2724046"/>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9" name="Picture Placeholder 3"/>
          <p:cNvSpPr>
            <a:spLocks noGrp="1"/>
          </p:cNvSpPr>
          <p:nvPr>
            <p:ph type="pic" sz="quarter" idx="14" hasCustomPrompt="1"/>
          </p:nvPr>
        </p:nvSpPr>
        <p:spPr>
          <a:xfrm>
            <a:off x="-1" y="4760913"/>
            <a:ext cx="4303714" cy="382586"/>
          </a:xfrm>
          <a:prstGeom prst="rect">
            <a:avLst/>
          </a:prstGeom>
          <a:solidFill>
            <a:schemeClr val="accent1"/>
          </a:solidFill>
        </p:spPr>
        <p:txBody>
          <a:bodyPr/>
          <a:lstStyle>
            <a:lvl1pPr marL="0" indent="0">
              <a:buNone/>
              <a:defRPr/>
            </a:lvl1pPr>
          </a:lstStyle>
          <a:p>
            <a:r>
              <a:rPr lang="en-US" dirty="0" smtClean="0"/>
              <a:t>Picture or Color Block</a:t>
            </a:r>
            <a:endParaRPr lang="en-US" dirty="0"/>
          </a:p>
        </p:txBody>
      </p:sp>
      <p:sp>
        <p:nvSpPr>
          <p:cNvPr id="15" name="Text Placeholder 4"/>
          <p:cNvSpPr>
            <a:spLocks noGrp="1"/>
          </p:cNvSpPr>
          <p:nvPr>
            <p:ph type="body" sz="quarter" idx="15" hasCustomPrompt="1"/>
          </p:nvPr>
        </p:nvSpPr>
        <p:spPr>
          <a:xfrm>
            <a:off x="0" y="958740"/>
            <a:ext cx="4303713" cy="605294"/>
          </a:xfrm>
          <a:prstGeom prst="rect">
            <a:avLst/>
          </a:prstGeom>
          <a:noFill/>
        </p:spPr>
        <p:txBody>
          <a:bodyPr wrap="square" lIns="228600" rIns="228600" rtlCol="0" anchor="t">
            <a:noAutofit/>
          </a:bodyPr>
          <a:lstStyle>
            <a:lvl1pPr marL="0" indent="0">
              <a:lnSpc>
                <a:spcPts val="2000"/>
              </a:lnSpc>
              <a:spcBef>
                <a:spcPts val="0"/>
              </a:spcBef>
              <a:buNone/>
              <a:defRPr lang="en-US" sz="2000" b="1" dirty="0" smtClean="0">
                <a:solidFill>
                  <a:schemeClr val="bg1"/>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err="1" smtClean="0"/>
              <a:t>Subheader</a:t>
            </a:r>
            <a:endParaRPr lang="en-US" dirty="0" smtClean="0"/>
          </a:p>
          <a:p>
            <a:pPr marL="0" lvl="0"/>
            <a:endParaRPr lang="en-US" dirty="0" smtClean="0"/>
          </a:p>
        </p:txBody>
      </p:sp>
      <p:sp>
        <p:nvSpPr>
          <p:cNvPr id="16" name="Text Placeholder 2"/>
          <p:cNvSpPr>
            <a:spLocks noGrp="1"/>
          </p:cNvSpPr>
          <p:nvPr>
            <p:ph type="body" sz="quarter" idx="16"/>
          </p:nvPr>
        </p:nvSpPr>
        <p:spPr>
          <a:xfrm>
            <a:off x="-11755" y="1564034"/>
            <a:ext cx="4315468"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itle 3"/>
          <p:cNvSpPr>
            <a:spLocks noGrp="1"/>
          </p:cNvSpPr>
          <p:nvPr>
            <p:ph type="title" hasCustomPrompt="1"/>
          </p:nvPr>
        </p:nvSpPr>
        <p:spPr>
          <a:xfrm>
            <a:off x="0" y="139700"/>
            <a:ext cx="4303713" cy="873125"/>
          </a:xfrm>
        </p:spPr>
        <p:txBody>
          <a:bodyPr>
            <a:noAutofit/>
          </a:bodyPr>
          <a:lstStyle>
            <a:lvl1pPr>
              <a:defRPr/>
            </a:lvl1pPr>
          </a:lstStyle>
          <a:p>
            <a:r>
              <a:rPr lang="en-US" dirty="0" smtClean="0"/>
              <a:t>Header</a:t>
            </a:r>
            <a:endParaRPr lang="en-US" dirty="0"/>
          </a:p>
        </p:txBody>
      </p:sp>
    </p:spTree>
    <p:extLst>
      <p:ext uri="{BB962C8B-B14F-4D97-AF65-F5344CB8AC3E}">
        <p14:creationId xmlns:p14="http://schemas.microsoft.com/office/powerpoint/2010/main" val="24731360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 Headers Content C">
    <p:spTree>
      <p:nvGrpSpPr>
        <p:cNvPr id="1" name=""/>
        <p:cNvGrpSpPr/>
        <p:nvPr/>
      </p:nvGrpSpPr>
      <p:grpSpPr>
        <a:xfrm>
          <a:off x="0" y="0"/>
          <a:ext cx="0" cy="0"/>
          <a:chOff x="0" y="0"/>
          <a:chExt cx="0" cy="0"/>
        </a:xfrm>
      </p:grpSpPr>
      <p:sp>
        <p:nvSpPr>
          <p:cNvPr id="5" name="Text Placeholder 4"/>
          <p:cNvSpPr>
            <a:spLocks noGrp="1"/>
          </p:cNvSpPr>
          <p:nvPr>
            <p:ph type="body" sz="quarter" idx="15" hasCustomPrompt="1"/>
          </p:nvPr>
        </p:nvSpPr>
        <p:spPr>
          <a:xfrm>
            <a:off x="0" y="958740"/>
            <a:ext cx="8604250" cy="605294"/>
          </a:xfrm>
          <a:prstGeom prst="rect">
            <a:avLst/>
          </a:prstGeom>
          <a:noFill/>
        </p:spPr>
        <p:txBody>
          <a:bodyPr wrap="square" lIns="228600" rIns="228600" rtlCol="0" anchor="t">
            <a:noAutofit/>
          </a:bodyPr>
          <a:lstStyle>
            <a:lvl1pPr marL="0" indent="0">
              <a:lnSpc>
                <a:spcPts val="2000"/>
              </a:lnSpc>
              <a:spcBef>
                <a:spcPts val="0"/>
              </a:spcBef>
              <a:buNone/>
              <a:defRPr lang="en-US" sz="2000" b="1" dirty="0" smtClean="0">
                <a:solidFill>
                  <a:schemeClr val="bg1"/>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err="1" smtClean="0"/>
              <a:t>Subheader</a:t>
            </a:r>
            <a:endParaRPr lang="en-US" dirty="0" smtClean="0"/>
          </a:p>
          <a:p>
            <a:pPr marL="0" lvl="0"/>
            <a:endParaRPr lang="en-US" dirty="0" smtClean="0"/>
          </a:p>
        </p:txBody>
      </p:sp>
      <p:sp>
        <p:nvSpPr>
          <p:cNvPr id="6" name="Text Placeholder 2"/>
          <p:cNvSpPr>
            <a:spLocks noGrp="1"/>
          </p:cNvSpPr>
          <p:nvPr>
            <p:ph type="body" sz="quarter" idx="16"/>
          </p:nvPr>
        </p:nvSpPr>
        <p:spPr>
          <a:xfrm>
            <a:off x="-11755" y="1564034"/>
            <a:ext cx="8616005"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3"/>
          <p:cNvSpPr>
            <a:spLocks noGrp="1"/>
          </p:cNvSpPr>
          <p:nvPr>
            <p:ph type="title" hasCustomPrompt="1"/>
          </p:nvPr>
        </p:nvSpPr>
        <p:spPr>
          <a:xfrm>
            <a:off x="0" y="139700"/>
            <a:ext cx="8604250" cy="873125"/>
          </a:xfrm>
        </p:spPr>
        <p:txBody>
          <a:bodyPr>
            <a:noAutofit/>
          </a:bodyPr>
          <a:lstStyle>
            <a:lvl1pPr>
              <a:defRPr/>
            </a:lvl1pPr>
          </a:lstStyle>
          <a:p>
            <a:r>
              <a:rPr lang="en-US" dirty="0" smtClean="0"/>
              <a:t>Header</a:t>
            </a:r>
            <a:endParaRPr lang="en-US" dirty="0"/>
          </a:p>
        </p:txBody>
      </p:sp>
      <p:sp>
        <p:nvSpPr>
          <p:cNvPr id="10"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1" name="Picture Placeholder 4"/>
          <p:cNvSpPr>
            <a:spLocks noGrp="1"/>
          </p:cNvSpPr>
          <p:nvPr>
            <p:ph type="pic" sz="quarter" idx="22" hasCustomPrompt="1"/>
          </p:nvPr>
        </p:nvSpPr>
        <p:spPr>
          <a:xfrm>
            <a:off x="8604250" y="2379664"/>
            <a:ext cx="539750" cy="2763836"/>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Tree>
    <p:extLst>
      <p:ext uri="{BB962C8B-B14F-4D97-AF65-F5344CB8AC3E}">
        <p14:creationId xmlns:p14="http://schemas.microsoft.com/office/powerpoint/2010/main" val="391137939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2 Headers Content D">
    <p:spTree>
      <p:nvGrpSpPr>
        <p:cNvPr id="1" name=""/>
        <p:cNvGrpSpPr/>
        <p:nvPr/>
      </p:nvGrpSpPr>
      <p:grpSpPr>
        <a:xfrm>
          <a:off x="0" y="0"/>
          <a:ext cx="0" cy="0"/>
          <a:chOff x="0" y="0"/>
          <a:chExt cx="0" cy="0"/>
        </a:xfrm>
      </p:grpSpPr>
      <p:sp>
        <p:nvSpPr>
          <p:cNvPr id="5" name="Text Placeholder 4"/>
          <p:cNvSpPr>
            <a:spLocks noGrp="1"/>
          </p:cNvSpPr>
          <p:nvPr>
            <p:ph type="body" sz="quarter" idx="15" hasCustomPrompt="1"/>
          </p:nvPr>
        </p:nvSpPr>
        <p:spPr>
          <a:xfrm>
            <a:off x="0" y="958740"/>
            <a:ext cx="9143264" cy="605294"/>
          </a:xfrm>
          <a:prstGeom prst="rect">
            <a:avLst/>
          </a:prstGeom>
          <a:noFill/>
        </p:spPr>
        <p:txBody>
          <a:bodyPr wrap="square" lIns="228600" rIns="228600" rtlCol="0" anchor="t">
            <a:noAutofit/>
          </a:bodyPr>
          <a:lstStyle>
            <a:lvl1pPr marL="0" indent="0">
              <a:lnSpc>
                <a:spcPts val="2000"/>
              </a:lnSpc>
              <a:spcBef>
                <a:spcPts val="0"/>
              </a:spcBef>
              <a:buNone/>
              <a:defRPr lang="en-US" sz="2000" b="1" dirty="0" smtClean="0">
                <a:solidFill>
                  <a:schemeClr val="bg1"/>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err="1" smtClean="0"/>
              <a:t>Subheader</a:t>
            </a:r>
            <a:endParaRPr lang="en-US" dirty="0" smtClean="0"/>
          </a:p>
          <a:p>
            <a:pPr marL="0" lvl="0"/>
            <a:endParaRPr lang="en-US" dirty="0" smtClean="0"/>
          </a:p>
        </p:txBody>
      </p:sp>
      <p:sp>
        <p:nvSpPr>
          <p:cNvPr id="6" name="Text Placeholder 2"/>
          <p:cNvSpPr>
            <a:spLocks noGrp="1"/>
          </p:cNvSpPr>
          <p:nvPr>
            <p:ph type="body" sz="quarter" idx="16"/>
          </p:nvPr>
        </p:nvSpPr>
        <p:spPr>
          <a:xfrm>
            <a:off x="-11755" y="1564034"/>
            <a:ext cx="9155755" cy="1403461"/>
          </a:xfrm>
          <a:prstGeom prst="rect">
            <a:avLst/>
          </a:prstGeom>
        </p:spPr>
        <p:txBody>
          <a:bodyPr lIns="228600" rIns="22860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3"/>
          <p:cNvSpPr>
            <a:spLocks noGrp="1"/>
          </p:cNvSpPr>
          <p:nvPr>
            <p:ph type="title" hasCustomPrompt="1"/>
          </p:nvPr>
        </p:nvSpPr>
        <p:spPr>
          <a:xfrm>
            <a:off x="0" y="139700"/>
            <a:ext cx="9143264" cy="873125"/>
          </a:xfrm>
        </p:spPr>
        <p:txBody>
          <a:bodyPr/>
          <a:lstStyle>
            <a:lvl1pPr>
              <a:defRPr/>
            </a:lvl1pPr>
          </a:lstStyle>
          <a:p>
            <a:r>
              <a:rPr lang="en-US" dirty="0" smtClean="0"/>
              <a:t>Header</a:t>
            </a:r>
            <a:endParaRPr lang="en-US" dirty="0"/>
          </a:p>
        </p:txBody>
      </p:sp>
      <p:sp>
        <p:nvSpPr>
          <p:cNvPr id="8" name="Picture Placeholder 4"/>
          <p:cNvSpPr>
            <a:spLocks noGrp="1"/>
          </p:cNvSpPr>
          <p:nvPr>
            <p:ph type="pic" sz="quarter" idx="21" hasCustomPrompt="1"/>
          </p:nvPr>
        </p:nvSpPr>
        <p:spPr>
          <a:xfrm>
            <a:off x="8640850" y="3570288"/>
            <a:ext cx="503150" cy="1573212"/>
          </a:xfrm>
          <a:prstGeom prst="rect">
            <a:avLst/>
          </a:prstGeom>
          <a:solidFill>
            <a:schemeClr val="accent1"/>
          </a:solidFill>
        </p:spPr>
        <p:txBody>
          <a:bodyPr vert="vert">
            <a:normAutofit/>
          </a:bodyPr>
          <a:lstStyle>
            <a:lvl1pPr marL="0" indent="0">
              <a:buNone/>
              <a:defRPr sz="1400"/>
            </a:lvl1pPr>
          </a:lstStyle>
          <a:p>
            <a:r>
              <a:rPr lang="en-US" dirty="0" smtClean="0"/>
              <a:t>Picture or Color Block</a:t>
            </a:r>
            <a:endParaRPr lang="en-US" dirty="0"/>
          </a:p>
        </p:txBody>
      </p:sp>
      <p:sp>
        <p:nvSpPr>
          <p:cNvPr id="9" name="Picture Placeholder 4"/>
          <p:cNvSpPr>
            <a:spLocks noGrp="1"/>
          </p:cNvSpPr>
          <p:nvPr>
            <p:ph type="pic" sz="quarter" idx="22" hasCustomPrompt="1"/>
          </p:nvPr>
        </p:nvSpPr>
        <p:spPr>
          <a:xfrm>
            <a:off x="0" y="3570288"/>
            <a:ext cx="4303713" cy="1573212"/>
          </a:xfrm>
          <a:prstGeom prst="rect">
            <a:avLst/>
          </a:prstGeom>
          <a:solidFill>
            <a:schemeClr val="bg1"/>
          </a:solidFill>
        </p:spPr>
        <p:txBody>
          <a:bodyPr>
            <a:normAutofit/>
          </a:bodyPr>
          <a:lstStyle>
            <a:lvl1pPr marL="0" indent="0">
              <a:buNone/>
              <a:defRPr sz="1400"/>
            </a:lvl1pPr>
          </a:lstStyle>
          <a:p>
            <a:r>
              <a:rPr lang="en-US" dirty="0" smtClean="0"/>
              <a:t>Picture or Color Block</a:t>
            </a:r>
            <a:endParaRPr lang="en-US" dirty="0"/>
          </a:p>
        </p:txBody>
      </p:sp>
      <p:sp>
        <p:nvSpPr>
          <p:cNvPr id="10" name="Picture Placeholder 4"/>
          <p:cNvSpPr>
            <a:spLocks noGrp="1"/>
          </p:cNvSpPr>
          <p:nvPr>
            <p:ph type="pic" sz="quarter" idx="23" hasCustomPrompt="1"/>
          </p:nvPr>
        </p:nvSpPr>
        <p:spPr>
          <a:xfrm>
            <a:off x="4342776" y="3570288"/>
            <a:ext cx="4261474" cy="1573212"/>
          </a:xfrm>
          <a:prstGeom prst="rect">
            <a:avLst/>
          </a:prstGeom>
          <a:solidFill>
            <a:schemeClr val="tx2"/>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Tree>
    <p:extLst>
      <p:ext uri="{BB962C8B-B14F-4D97-AF65-F5344CB8AC3E}">
        <p14:creationId xmlns:p14="http://schemas.microsoft.com/office/powerpoint/2010/main" val="148553054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genda 1">
    <p:spTree>
      <p:nvGrpSpPr>
        <p:cNvPr id="1" name=""/>
        <p:cNvGrpSpPr/>
        <p:nvPr/>
      </p:nvGrpSpPr>
      <p:grpSpPr>
        <a:xfrm>
          <a:off x="0" y="0"/>
          <a:ext cx="0" cy="0"/>
          <a:chOff x="0" y="0"/>
          <a:chExt cx="0" cy="0"/>
        </a:xfrm>
      </p:grpSpPr>
      <p:sp>
        <p:nvSpPr>
          <p:cNvPr id="20" name="Picture Placeholder 53"/>
          <p:cNvSpPr>
            <a:spLocks noGrp="1"/>
          </p:cNvSpPr>
          <p:nvPr>
            <p:ph type="pic" sz="quarter" idx="12" hasCustomPrompt="1"/>
          </p:nvPr>
        </p:nvSpPr>
        <p:spPr>
          <a:xfrm>
            <a:off x="-1" y="0"/>
            <a:ext cx="4303714" cy="5143500"/>
          </a:xfrm>
          <a:prstGeom prst="rect">
            <a:avLst/>
          </a:prstGeom>
          <a:solidFill>
            <a:schemeClr val="accent1"/>
          </a:solidFill>
        </p:spPr>
        <p:txBody>
          <a:bodyPr/>
          <a:lstStyle>
            <a:lvl1pPr marL="0" indent="0">
              <a:buNone/>
              <a:defRPr/>
            </a:lvl1pPr>
          </a:lstStyle>
          <a:p>
            <a:r>
              <a:rPr lang="en-US" dirty="0" smtClean="0"/>
              <a:t>Picture or Color Block</a:t>
            </a:r>
            <a:endParaRPr lang="en-US" dirty="0"/>
          </a:p>
        </p:txBody>
      </p:sp>
      <p:sp>
        <p:nvSpPr>
          <p:cNvPr id="46" name="Text Placeholder 4"/>
          <p:cNvSpPr>
            <a:spLocks noGrp="1"/>
          </p:cNvSpPr>
          <p:nvPr>
            <p:ph type="body" sz="quarter" idx="23" hasCustomPrompt="1"/>
          </p:nvPr>
        </p:nvSpPr>
        <p:spPr>
          <a:xfrm>
            <a:off x="4613107" y="904329"/>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01</a:t>
            </a:r>
          </a:p>
        </p:txBody>
      </p:sp>
      <p:sp>
        <p:nvSpPr>
          <p:cNvPr id="47" name="Text Placeholder 12"/>
          <p:cNvSpPr>
            <a:spLocks noGrp="1"/>
          </p:cNvSpPr>
          <p:nvPr>
            <p:ph type="body" sz="quarter" idx="24" hasCustomPrompt="1"/>
          </p:nvPr>
        </p:nvSpPr>
        <p:spPr>
          <a:xfrm>
            <a:off x="5429400" y="999226"/>
            <a:ext cx="3714600"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48" name="Text Placeholder 4"/>
          <p:cNvSpPr>
            <a:spLocks noGrp="1"/>
          </p:cNvSpPr>
          <p:nvPr>
            <p:ph type="body" sz="quarter" idx="25" hasCustomPrompt="1"/>
          </p:nvPr>
        </p:nvSpPr>
        <p:spPr>
          <a:xfrm>
            <a:off x="4613107" y="1743835"/>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02</a:t>
            </a:r>
          </a:p>
        </p:txBody>
      </p:sp>
      <p:sp>
        <p:nvSpPr>
          <p:cNvPr id="49" name="Text Placeholder 12"/>
          <p:cNvSpPr>
            <a:spLocks noGrp="1"/>
          </p:cNvSpPr>
          <p:nvPr>
            <p:ph type="body" sz="quarter" idx="26" hasCustomPrompt="1"/>
          </p:nvPr>
        </p:nvSpPr>
        <p:spPr>
          <a:xfrm>
            <a:off x="5429400" y="1838732"/>
            <a:ext cx="3714600"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50" name="Text Placeholder 4"/>
          <p:cNvSpPr>
            <a:spLocks noGrp="1"/>
          </p:cNvSpPr>
          <p:nvPr>
            <p:ph type="body" sz="quarter" idx="27" hasCustomPrompt="1"/>
          </p:nvPr>
        </p:nvSpPr>
        <p:spPr>
          <a:xfrm>
            <a:off x="4613107" y="2582035"/>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03</a:t>
            </a:r>
          </a:p>
        </p:txBody>
      </p:sp>
      <p:sp>
        <p:nvSpPr>
          <p:cNvPr id="51" name="Text Placeholder 12"/>
          <p:cNvSpPr>
            <a:spLocks noGrp="1"/>
          </p:cNvSpPr>
          <p:nvPr>
            <p:ph type="body" sz="quarter" idx="28" hasCustomPrompt="1"/>
          </p:nvPr>
        </p:nvSpPr>
        <p:spPr>
          <a:xfrm>
            <a:off x="5429400" y="2676932"/>
            <a:ext cx="3714600"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52" name="Text Placeholder 4"/>
          <p:cNvSpPr>
            <a:spLocks noGrp="1"/>
          </p:cNvSpPr>
          <p:nvPr>
            <p:ph type="body" sz="quarter" idx="29" hasCustomPrompt="1"/>
          </p:nvPr>
        </p:nvSpPr>
        <p:spPr>
          <a:xfrm>
            <a:off x="4613107" y="3420235"/>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04</a:t>
            </a:r>
          </a:p>
        </p:txBody>
      </p:sp>
      <p:sp>
        <p:nvSpPr>
          <p:cNvPr id="53" name="Text Placeholder 12"/>
          <p:cNvSpPr>
            <a:spLocks noGrp="1"/>
          </p:cNvSpPr>
          <p:nvPr>
            <p:ph type="body" sz="quarter" idx="30" hasCustomPrompt="1"/>
          </p:nvPr>
        </p:nvSpPr>
        <p:spPr>
          <a:xfrm>
            <a:off x="5429400" y="3515132"/>
            <a:ext cx="3714600"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Tree>
    <p:extLst>
      <p:ext uri="{BB962C8B-B14F-4D97-AF65-F5344CB8AC3E}">
        <p14:creationId xmlns:p14="http://schemas.microsoft.com/office/powerpoint/2010/main" val="1902994541"/>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2 Headers Content E">
    <p:spTree>
      <p:nvGrpSpPr>
        <p:cNvPr id="1" name=""/>
        <p:cNvGrpSpPr/>
        <p:nvPr/>
      </p:nvGrpSpPr>
      <p:grpSpPr>
        <a:xfrm>
          <a:off x="0" y="0"/>
          <a:ext cx="0" cy="0"/>
          <a:chOff x="0" y="0"/>
          <a:chExt cx="0" cy="0"/>
        </a:xfrm>
      </p:grpSpPr>
      <p:sp>
        <p:nvSpPr>
          <p:cNvPr id="7" name="Picture Placeholder 4"/>
          <p:cNvSpPr>
            <a:spLocks noGrp="1"/>
          </p:cNvSpPr>
          <p:nvPr>
            <p:ph type="pic" sz="quarter" idx="22" hasCustomPrompt="1"/>
          </p:nvPr>
        </p:nvSpPr>
        <p:spPr>
          <a:xfrm>
            <a:off x="0" y="0"/>
            <a:ext cx="9144000" cy="3570288"/>
          </a:xfrm>
          <a:prstGeom prst="rect">
            <a:avLst/>
          </a:prstGeom>
          <a:solidFill>
            <a:schemeClr val="bg1"/>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
        <p:nvSpPr>
          <p:cNvPr id="8" name="Text Placeholder 4"/>
          <p:cNvSpPr>
            <a:spLocks noGrp="1"/>
          </p:cNvSpPr>
          <p:nvPr>
            <p:ph type="body" sz="quarter" idx="15" hasCustomPrompt="1"/>
          </p:nvPr>
        </p:nvSpPr>
        <p:spPr>
          <a:xfrm>
            <a:off x="0" y="4415190"/>
            <a:ext cx="9144000" cy="605294"/>
          </a:xfrm>
          <a:prstGeom prst="rect">
            <a:avLst/>
          </a:prstGeom>
          <a:noFill/>
        </p:spPr>
        <p:txBody>
          <a:bodyPr wrap="square" lIns="228600" rIns="228600" rtlCol="0" anchor="t">
            <a:noAutofit/>
          </a:bodyPr>
          <a:lstStyle>
            <a:lvl1pPr marL="0" indent="0">
              <a:lnSpc>
                <a:spcPts val="2000"/>
              </a:lnSpc>
              <a:spcBef>
                <a:spcPts val="0"/>
              </a:spcBef>
              <a:buNone/>
              <a:defRPr lang="en-US" sz="2000" b="1" dirty="0" smtClean="0">
                <a:solidFill>
                  <a:schemeClr val="bg1"/>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err="1" smtClean="0"/>
              <a:t>Subheader</a:t>
            </a:r>
            <a:endParaRPr lang="en-US" dirty="0" smtClean="0"/>
          </a:p>
          <a:p>
            <a:pPr marL="0" lvl="0"/>
            <a:endParaRPr lang="en-US" dirty="0" smtClean="0"/>
          </a:p>
        </p:txBody>
      </p:sp>
      <p:sp>
        <p:nvSpPr>
          <p:cNvPr id="9" name="Title 3"/>
          <p:cNvSpPr>
            <a:spLocks noGrp="1"/>
          </p:cNvSpPr>
          <p:nvPr>
            <p:ph type="title" hasCustomPrompt="1"/>
          </p:nvPr>
        </p:nvSpPr>
        <p:spPr>
          <a:xfrm>
            <a:off x="0" y="3594765"/>
            <a:ext cx="9144000" cy="873125"/>
          </a:xfrm>
        </p:spPr>
        <p:txBody>
          <a:bodyPr>
            <a:noAutofit/>
          </a:bodyPr>
          <a:lstStyle>
            <a:lvl1pPr>
              <a:defRPr/>
            </a:lvl1pPr>
          </a:lstStyle>
          <a:p>
            <a:r>
              <a:rPr lang="en-US" dirty="0" smtClean="0"/>
              <a:t>header</a:t>
            </a:r>
            <a:endParaRPr lang="en-US" dirty="0"/>
          </a:p>
        </p:txBody>
      </p:sp>
    </p:spTree>
    <p:extLst>
      <p:ext uri="{BB962C8B-B14F-4D97-AF65-F5344CB8AC3E}">
        <p14:creationId xmlns:p14="http://schemas.microsoft.com/office/powerpoint/2010/main" val="101395847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2 Headers Content F">
    <p:spTree>
      <p:nvGrpSpPr>
        <p:cNvPr id="1" name=""/>
        <p:cNvGrpSpPr/>
        <p:nvPr/>
      </p:nvGrpSpPr>
      <p:grpSpPr>
        <a:xfrm>
          <a:off x="0" y="0"/>
          <a:ext cx="0" cy="0"/>
          <a:chOff x="0" y="0"/>
          <a:chExt cx="0" cy="0"/>
        </a:xfrm>
      </p:grpSpPr>
      <p:sp>
        <p:nvSpPr>
          <p:cNvPr id="7" name="Picture Placeholder 4"/>
          <p:cNvSpPr>
            <a:spLocks noGrp="1"/>
          </p:cNvSpPr>
          <p:nvPr>
            <p:ph type="pic" sz="quarter" idx="22" hasCustomPrompt="1"/>
          </p:nvPr>
        </p:nvSpPr>
        <p:spPr>
          <a:xfrm>
            <a:off x="0" y="0"/>
            <a:ext cx="6416588" cy="3570288"/>
          </a:xfrm>
          <a:prstGeom prst="rect">
            <a:avLst/>
          </a:prstGeom>
          <a:solidFill>
            <a:schemeClr val="bg1"/>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
        <p:nvSpPr>
          <p:cNvPr id="8" name="Text Placeholder 4"/>
          <p:cNvSpPr>
            <a:spLocks noGrp="1"/>
          </p:cNvSpPr>
          <p:nvPr>
            <p:ph type="body" sz="quarter" idx="15" hasCustomPrompt="1"/>
          </p:nvPr>
        </p:nvSpPr>
        <p:spPr>
          <a:xfrm>
            <a:off x="0" y="4415190"/>
            <a:ext cx="9144000" cy="605294"/>
          </a:xfrm>
          <a:prstGeom prst="rect">
            <a:avLst/>
          </a:prstGeom>
          <a:noFill/>
        </p:spPr>
        <p:txBody>
          <a:bodyPr wrap="square" lIns="228600" rIns="228600" rtlCol="0" anchor="t">
            <a:noAutofit/>
          </a:bodyPr>
          <a:lstStyle>
            <a:lvl1pPr marL="0" indent="0">
              <a:lnSpc>
                <a:spcPts val="2000"/>
              </a:lnSpc>
              <a:spcBef>
                <a:spcPts val="0"/>
              </a:spcBef>
              <a:buNone/>
              <a:defRPr lang="en-US" sz="2000" b="1" dirty="0" smtClean="0">
                <a:solidFill>
                  <a:schemeClr val="bg1"/>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err="1" smtClean="0"/>
              <a:t>Subheader</a:t>
            </a:r>
            <a:endParaRPr lang="en-US" dirty="0" smtClean="0"/>
          </a:p>
          <a:p>
            <a:pPr marL="0" lvl="0"/>
            <a:endParaRPr lang="en-US" dirty="0" smtClean="0"/>
          </a:p>
        </p:txBody>
      </p:sp>
      <p:sp>
        <p:nvSpPr>
          <p:cNvPr id="9" name="Title 3"/>
          <p:cNvSpPr>
            <a:spLocks noGrp="1"/>
          </p:cNvSpPr>
          <p:nvPr>
            <p:ph type="title" hasCustomPrompt="1"/>
          </p:nvPr>
        </p:nvSpPr>
        <p:spPr>
          <a:xfrm>
            <a:off x="0" y="3594765"/>
            <a:ext cx="9144000" cy="873125"/>
          </a:xfrm>
        </p:spPr>
        <p:txBody>
          <a:bodyPr>
            <a:noAutofit/>
          </a:bodyPr>
          <a:lstStyle>
            <a:lvl1pPr>
              <a:defRPr/>
            </a:lvl1pPr>
          </a:lstStyle>
          <a:p>
            <a:r>
              <a:rPr lang="en-US" dirty="0" smtClean="0"/>
              <a:t>Header</a:t>
            </a:r>
            <a:endParaRPr lang="en-US" dirty="0"/>
          </a:p>
        </p:txBody>
      </p:sp>
      <p:sp>
        <p:nvSpPr>
          <p:cNvPr id="5" name="Picture Placeholder 4"/>
          <p:cNvSpPr>
            <a:spLocks noGrp="1"/>
          </p:cNvSpPr>
          <p:nvPr>
            <p:ph type="pic" sz="quarter" idx="23" hasCustomPrompt="1"/>
          </p:nvPr>
        </p:nvSpPr>
        <p:spPr>
          <a:xfrm>
            <a:off x="6453188" y="0"/>
            <a:ext cx="2690812" cy="3570288"/>
          </a:xfrm>
          <a:prstGeom prst="rect">
            <a:avLst/>
          </a:prstGeom>
          <a:solidFill>
            <a:schemeClr val="tx2"/>
          </a:solidFill>
        </p:spPr>
        <p:txBody>
          <a:bodyPr>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p>
        </p:txBody>
      </p:sp>
    </p:spTree>
    <p:extLst>
      <p:ext uri="{BB962C8B-B14F-4D97-AF65-F5344CB8AC3E}">
        <p14:creationId xmlns:p14="http://schemas.microsoft.com/office/powerpoint/2010/main" val="346795448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eam Slide 1">
    <p:spTree>
      <p:nvGrpSpPr>
        <p:cNvPr id="1" name=""/>
        <p:cNvGrpSpPr/>
        <p:nvPr/>
      </p:nvGrpSpPr>
      <p:grpSpPr>
        <a:xfrm>
          <a:off x="0" y="0"/>
          <a:ext cx="0" cy="0"/>
          <a:chOff x="0" y="0"/>
          <a:chExt cx="0" cy="0"/>
        </a:xfrm>
      </p:grpSpPr>
      <p:sp>
        <p:nvSpPr>
          <p:cNvPr id="16" name="Picture Placeholder 14"/>
          <p:cNvSpPr>
            <a:spLocks noGrp="1"/>
          </p:cNvSpPr>
          <p:nvPr>
            <p:ph type="pic" sz="quarter" idx="11" hasCustomPrompt="1"/>
          </p:nvPr>
        </p:nvSpPr>
        <p:spPr>
          <a:xfrm>
            <a:off x="129540" y="1312862"/>
            <a:ext cx="2124075" cy="2389187"/>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11" name="Text Placeholder 3"/>
          <p:cNvSpPr>
            <a:spLocks noGrp="1"/>
          </p:cNvSpPr>
          <p:nvPr>
            <p:ph type="body" sz="quarter" idx="34" hasCustomPrompt="1"/>
          </p:nvPr>
        </p:nvSpPr>
        <p:spPr>
          <a:xfrm>
            <a:off x="129540" y="373062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15" name="Picture Placeholder 14"/>
          <p:cNvSpPr>
            <a:spLocks noGrp="1"/>
          </p:cNvSpPr>
          <p:nvPr>
            <p:ph type="pic" sz="quarter" idx="35" hasCustomPrompt="1"/>
          </p:nvPr>
        </p:nvSpPr>
        <p:spPr>
          <a:xfrm>
            <a:off x="2383155" y="1312862"/>
            <a:ext cx="2124075" cy="2389187"/>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20" name="Picture Placeholder 14"/>
          <p:cNvSpPr>
            <a:spLocks noGrp="1"/>
          </p:cNvSpPr>
          <p:nvPr>
            <p:ph type="pic" sz="quarter" idx="36" hasCustomPrompt="1"/>
          </p:nvPr>
        </p:nvSpPr>
        <p:spPr>
          <a:xfrm>
            <a:off x="4636770" y="1312862"/>
            <a:ext cx="2124075" cy="2389187"/>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21" name="Picture Placeholder 14"/>
          <p:cNvSpPr>
            <a:spLocks noGrp="1"/>
          </p:cNvSpPr>
          <p:nvPr>
            <p:ph type="pic" sz="quarter" idx="37" hasCustomPrompt="1"/>
          </p:nvPr>
        </p:nvSpPr>
        <p:spPr>
          <a:xfrm>
            <a:off x="6890385" y="1312862"/>
            <a:ext cx="2124075" cy="2389187"/>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22" name="Text Placeholder 3"/>
          <p:cNvSpPr>
            <a:spLocks noGrp="1"/>
          </p:cNvSpPr>
          <p:nvPr>
            <p:ph type="body" sz="quarter" idx="38" hasCustomPrompt="1"/>
          </p:nvPr>
        </p:nvSpPr>
        <p:spPr>
          <a:xfrm>
            <a:off x="2383155" y="373062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3" name="Text Placeholder 3"/>
          <p:cNvSpPr>
            <a:spLocks noGrp="1"/>
          </p:cNvSpPr>
          <p:nvPr>
            <p:ph type="body" sz="quarter" idx="39" hasCustomPrompt="1"/>
          </p:nvPr>
        </p:nvSpPr>
        <p:spPr>
          <a:xfrm>
            <a:off x="4636770" y="373062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4" name="Text Placeholder 3"/>
          <p:cNvSpPr>
            <a:spLocks noGrp="1"/>
          </p:cNvSpPr>
          <p:nvPr>
            <p:ph type="body" sz="quarter" idx="40" hasCustomPrompt="1"/>
          </p:nvPr>
        </p:nvSpPr>
        <p:spPr>
          <a:xfrm>
            <a:off x="6890385" y="373062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17" name="Title 3"/>
          <p:cNvSpPr>
            <a:spLocks noGrp="1"/>
          </p:cNvSpPr>
          <p:nvPr>
            <p:ph type="title" hasCustomPrompt="1"/>
          </p:nvPr>
        </p:nvSpPr>
        <p:spPr>
          <a:xfrm>
            <a:off x="0" y="139700"/>
            <a:ext cx="9144000" cy="873125"/>
          </a:xfrm>
        </p:spPr>
        <p:txBody>
          <a:bodyPr/>
          <a:lstStyle>
            <a:lvl1pPr>
              <a:defRPr/>
            </a:lvl1pPr>
          </a:lstStyle>
          <a:p>
            <a:r>
              <a:rPr lang="en-US" dirty="0" smtClean="0"/>
              <a:t>Header</a:t>
            </a:r>
            <a:endParaRPr lang="en-US" dirty="0"/>
          </a:p>
        </p:txBody>
      </p:sp>
    </p:spTree>
    <p:extLst>
      <p:ext uri="{BB962C8B-B14F-4D97-AF65-F5344CB8AC3E}">
        <p14:creationId xmlns:p14="http://schemas.microsoft.com/office/powerpoint/2010/main" val="1391722944"/>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am Slide 2">
    <p:spTree>
      <p:nvGrpSpPr>
        <p:cNvPr id="1" name=""/>
        <p:cNvGrpSpPr/>
        <p:nvPr/>
      </p:nvGrpSpPr>
      <p:grpSpPr>
        <a:xfrm>
          <a:off x="0" y="0"/>
          <a:ext cx="0" cy="0"/>
          <a:chOff x="0" y="0"/>
          <a:chExt cx="0" cy="0"/>
        </a:xfrm>
      </p:grpSpPr>
      <p:sp>
        <p:nvSpPr>
          <p:cNvPr id="19" name="Picture Placeholder 14"/>
          <p:cNvSpPr>
            <a:spLocks noGrp="1"/>
          </p:cNvSpPr>
          <p:nvPr>
            <p:ph type="pic" sz="quarter" idx="11" hasCustomPrompt="1"/>
          </p:nvPr>
        </p:nvSpPr>
        <p:spPr>
          <a:xfrm>
            <a:off x="129540" y="1035550"/>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21" name="Text Placeholder 3"/>
          <p:cNvSpPr>
            <a:spLocks noGrp="1"/>
          </p:cNvSpPr>
          <p:nvPr>
            <p:ph type="body" sz="quarter" idx="34" hasCustomPrompt="1"/>
          </p:nvPr>
        </p:nvSpPr>
        <p:spPr>
          <a:xfrm>
            <a:off x="129540" y="2588684"/>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2" name="Picture Placeholder 14"/>
          <p:cNvSpPr>
            <a:spLocks noGrp="1"/>
          </p:cNvSpPr>
          <p:nvPr>
            <p:ph type="pic" sz="quarter" idx="35" hasCustomPrompt="1"/>
          </p:nvPr>
        </p:nvSpPr>
        <p:spPr>
          <a:xfrm>
            <a:off x="2383155" y="1035550"/>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23" name="Picture Placeholder 14"/>
          <p:cNvSpPr>
            <a:spLocks noGrp="1"/>
          </p:cNvSpPr>
          <p:nvPr>
            <p:ph type="pic" sz="quarter" idx="36" hasCustomPrompt="1"/>
          </p:nvPr>
        </p:nvSpPr>
        <p:spPr>
          <a:xfrm>
            <a:off x="4636770" y="1035550"/>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24" name="Picture Placeholder 14"/>
          <p:cNvSpPr>
            <a:spLocks noGrp="1"/>
          </p:cNvSpPr>
          <p:nvPr>
            <p:ph type="pic" sz="quarter" idx="37" hasCustomPrompt="1"/>
          </p:nvPr>
        </p:nvSpPr>
        <p:spPr>
          <a:xfrm>
            <a:off x="6890385" y="1035550"/>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25" name="Text Placeholder 3"/>
          <p:cNvSpPr>
            <a:spLocks noGrp="1"/>
          </p:cNvSpPr>
          <p:nvPr>
            <p:ph type="body" sz="quarter" idx="38" hasCustomPrompt="1"/>
          </p:nvPr>
        </p:nvSpPr>
        <p:spPr>
          <a:xfrm>
            <a:off x="2383155" y="2588684"/>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6" name="Text Placeholder 3"/>
          <p:cNvSpPr>
            <a:spLocks noGrp="1"/>
          </p:cNvSpPr>
          <p:nvPr>
            <p:ph type="body" sz="quarter" idx="39" hasCustomPrompt="1"/>
          </p:nvPr>
        </p:nvSpPr>
        <p:spPr>
          <a:xfrm>
            <a:off x="4636770" y="2588684"/>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7" name="Text Placeholder 3"/>
          <p:cNvSpPr>
            <a:spLocks noGrp="1"/>
          </p:cNvSpPr>
          <p:nvPr>
            <p:ph type="body" sz="quarter" idx="40" hasCustomPrompt="1"/>
          </p:nvPr>
        </p:nvSpPr>
        <p:spPr>
          <a:xfrm>
            <a:off x="6890385" y="2588684"/>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41" name="Picture Placeholder 14"/>
          <p:cNvSpPr>
            <a:spLocks noGrp="1"/>
          </p:cNvSpPr>
          <p:nvPr>
            <p:ph type="pic" sz="quarter" idx="41" hasCustomPrompt="1"/>
          </p:nvPr>
        </p:nvSpPr>
        <p:spPr>
          <a:xfrm>
            <a:off x="129540" y="3106988"/>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42" name="Text Placeholder 3"/>
          <p:cNvSpPr>
            <a:spLocks noGrp="1"/>
          </p:cNvSpPr>
          <p:nvPr>
            <p:ph type="body" sz="quarter" idx="42" hasCustomPrompt="1"/>
          </p:nvPr>
        </p:nvSpPr>
        <p:spPr>
          <a:xfrm>
            <a:off x="129540" y="4660122"/>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43" name="Picture Placeholder 14"/>
          <p:cNvSpPr>
            <a:spLocks noGrp="1"/>
          </p:cNvSpPr>
          <p:nvPr>
            <p:ph type="pic" sz="quarter" idx="43" hasCustomPrompt="1"/>
          </p:nvPr>
        </p:nvSpPr>
        <p:spPr>
          <a:xfrm>
            <a:off x="2383155" y="3106988"/>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44" name="Picture Placeholder 14"/>
          <p:cNvSpPr>
            <a:spLocks noGrp="1"/>
          </p:cNvSpPr>
          <p:nvPr>
            <p:ph type="pic" sz="quarter" idx="44" hasCustomPrompt="1"/>
          </p:nvPr>
        </p:nvSpPr>
        <p:spPr>
          <a:xfrm>
            <a:off x="4636770" y="3106988"/>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45" name="Picture Placeholder 14"/>
          <p:cNvSpPr>
            <a:spLocks noGrp="1"/>
          </p:cNvSpPr>
          <p:nvPr>
            <p:ph type="pic" sz="quarter" idx="45" hasCustomPrompt="1"/>
          </p:nvPr>
        </p:nvSpPr>
        <p:spPr>
          <a:xfrm>
            <a:off x="6890385" y="3106988"/>
            <a:ext cx="2124075" cy="1524558"/>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46" name="Text Placeholder 3"/>
          <p:cNvSpPr>
            <a:spLocks noGrp="1"/>
          </p:cNvSpPr>
          <p:nvPr>
            <p:ph type="body" sz="quarter" idx="46" hasCustomPrompt="1"/>
          </p:nvPr>
        </p:nvSpPr>
        <p:spPr>
          <a:xfrm>
            <a:off x="2383155" y="4660122"/>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47" name="Text Placeholder 3"/>
          <p:cNvSpPr>
            <a:spLocks noGrp="1"/>
          </p:cNvSpPr>
          <p:nvPr>
            <p:ph type="body" sz="quarter" idx="47" hasCustomPrompt="1"/>
          </p:nvPr>
        </p:nvSpPr>
        <p:spPr>
          <a:xfrm>
            <a:off x="4636770" y="4660122"/>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48" name="Text Placeholder 3"/>
          <p:cNvSpPr>
            <a:spLocks noGrp="1"/>
          </p:cNvSpPr>
          <p:nvPr>
            <p:ph type="body" sz="quarter" idx="48" hasCustomPrompt="1"/>
          </p:nvPr>
        </p:nvSpPr>
        <p:spPr>
          <a:xfrm>
            <a:off x="6890385" y="4660122"/>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18" name="Title 3"/>
          <p:cNvSpPr>
            <a:spLocks noGrp="1"/>
          </p:cNvSpPr>
          <p:nvPr>
            <p:ph type="title" hasCustomPrompt="1"/>
          </p:nvPr>
        </p:nvSpPr>
        <p:spPr>
          <a:xfrm>
            <a:off x="0" y="139700"/>
            <a:ext cx="9144000" cy="873125"/>
          </a:xfrm>
        </p:spPr>
        <p:txBody>
          <a:bodyPr/>
          <a:lstStyle>
            <a:lvl1pPr>
              <a:defRPr/>
            </a:lvl1pPr>
          </a:lstStyle>
          <a:p>
            <a:r>
              <a:rPr lang="en-US" dirty="0" smtClean="0"/>
              <a:t>Header</a:t>
            </a:r>
            <a:endParaRPr lang="en-US" dirty="0"/>
          </a:p>
        </p:txBody>
      </p:sp>
    </p:spTree>
    <p:extLst>
      <p:ext uri="{BB962C8B-B14F-4D97-AF65-F5344CB8AC3E}">
        <p14:creationId xmlns:p14="http://schemas.microsoft.com/office/powerpoint/2010/main" val="332841459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eam Slide 3">
    <p:spTree>
      <p:nvGrpSpPr>
        <p:cNvPr id="1" name=""/>
        <p:cNvGrpSpPr/>
        <p:nvPr/>
      </p:nvGrpSpPr>
      <p:grpSpPr>
        <a:xfrm>
          <a:off x="0" y="0"/>
          <a:ext cx="0" cy="0"/>
          <a:chOff x="0" y="0"/>
          <a:chExt cx="0" cy="0"/>
        </a:xfrm>
      </p:grpSpPr>
      <p:sp>
        <p:nvSpPr>
          <p:cNvPr id="18" name="Picture Placeholder 14"/>
          <p:cNvSpPr>
            <a:spLocks noGrp="1"/>
          </p:cNvSpPr>
          <p:nvPr>
            <p:ph type="pic" sz="quarter" idx="11" hasCustomPrompt="1"/>
          </p:nvPr>
        </p:nvSpPr>
        <p:spPr>
          <a:xfrm>
            <a:off x="129540" y="142875"/>
            <a:ext cx="2124075" cy="1863724"/>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19" name="Text Placeholder 3"/>
          <p:cNvSpPr>
            <a:spLocks noGrp="1"/>
          </p:cNvSpPr>
          <p:nvPr>
            <p:ph type="body" sz="quarter" idx="34" hasCustomPrompt="1"/>
          </p:nvPr>
        </p:nvSpPr>
        <p:spPr>
          <a:xfrm>
            <a:off x="129540" y="203517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0" name="Picture Placeholder 14"/>
          <p:cNvSpPr>
            <a:spLocks noGrp="1"/>
          </p:cNvSpPr>
          <p:nvPr>
            <p:ph type="pic" sz="quarter" idx="35" hasCustomPrompt="1"/>
          </p:nvPr>
        </p:nvSpPr>
        <p:spPr>
          <a:xfrm>
            <a:off x="2383155" y="142875"/>
            <a:ext cx="2124075" cy="1863724"/>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21" name="Picture Placeholder 14"/>
          <p:cNvSpPr>
            <a:spLocks noGrp="1"/>
          </p:cNvSpPr>
          <p:nvPr>
            <p:ph type="pic" sz="quarter" idx="36" hasCustomPrompt="1"/>
          </p:nvPr>
        </p:nvSpPr>
        <p:spPr>
          <a:xfrm>
            <a:off x="4636770" y="142875"/>
            <a:ext cx="2124075" cy="1863724"/>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22" name="Picture Placeholder 14"/>
          <p:cNvSpPr>
            <a:spLocks noGrp="1"/>
          </p:cNvSpPr>
          <p:nvPr>
            <p:ph type="pic" sz="quarter" idx="37" hasCustomPrompt="1"/>
          </p:nvPr>
        </p:nvSpPr>
        <p:spPr>
          <a:xfrm>
            <a:off x="6890385" y="142875"/>
            <a:ext cx="2124075" cy="1863724"/>
          </a:xfrm>
          <a:prstGeom prst="rect">
            <a:avLst/>
          </a:prstGeom>
          <a:solidFill>
            <a:schemeClr val="bg1">
              <a:lumMod val="40000"/>
              <a:lumOff val="60000"/>
            </a:schemeClr>
          </a:solidFill>
        </p:spPr>
        <p:txBody>
          <a:bodyPr/>
          <a:lstStyle>
            <a:lvl1pPr marL="0" indent="0">
              <a:buNone/>
              <a:defRPr/>
            </a:lvl1pPr>
          </a:lstStyle>
          <a:p>
            <a:r>
              <a:rPr lang="en-US" dirty="0" smtClean="0"/>
              <a:t>Portrait</a:t>
            </a:r>
            <a:endParaRPr lang="en-US" dirty="0"/>
          </a:p>
        </p:txBody>
      </p:sp>
      <p:sp>
        <p:nvSpPr>
          <p:cNvPr id="23" name="Text Placeholder 3"/>
          <p:cNvSpPr>
            <a:spLocks noGrp="1"/>
          </p:cNvSpPr>
          <p:nvPr>
            <p:ph type="body" sz="quarter" idx="38" hasCustomPrompt="1"/>
          </p:nvPr>
        </p:nvSpPr>
        <p:spPr>
          <a:xfrm>
            <a:off x="2383155" y="203517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4" name="Text Placeholder 3"/>
          <p:cNvSpPr>
            <a:spLocks noGrp="1"/>
          </p:cNvSpPr>
          <p:nvPr>
            <p:ph type="body" sz="quarter" idx="39" hasCustomPrompt="1"/>
          </p:nvPr>
        </p:nvSpPr>
        <p:spPr>
          <a:xfrm>
            <a:off x="4636770" y="203517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5" name="Text Placeholder 3"/>
          <p:cNvSpPr>
            <a:spLocks noGrp="1"/>
          </p:cNvSpPr>
          <p:nvPr>
            <p:ph type="body" sz="quarter" idx="40" hasCustomPrompt="1"/>
          </p:nvPr>
        </p:nvSpPr>
        <p:spPr>
          <a:xfrm>
            <a:off x="6890385" y="2035175"/>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6" name="Picture Placeholder 14"/>
          <p:cNvSpPr>
            <a:spLocks noGrp="1"/>
          </p:cNvSpPr>
          <p:nvPr>
            <p:ph type="pic" sz="quarter" idx="41" hasCustomPrompt="1"/>
          </p:nvPr>
        </p:nvSpPr>
        <p:spPr>
          <a:xfrm>
            <a:off x="129540" y="2522890"/>
            <a:ext cx="2124075" cy="1863724"/>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30" name="Text Placeholder 3"/>
          <p:cNvSpPr>
            <a:spLocks noGrp="1"/>
          </p:cNvSpPr>
          <p:nvPr>
            <p:ph type="body" sz="quarter" idx="42" hasCustomPrompt="1"/>
          </p:nvPr>
        </p:nvSpPr>
        <p:spPr>
          <a:xfrm>
            <a:off x="129540" y="4415190"/>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31" name="Picture Placeholder 14"/>
          <p:cNvSpPr>
            <a:spLocks noGrp="1"/>
          </p:cNvSpPr>
          <p:nvPr>
            <p:ph type="pic" sz="quarter" idx="43" hasCustomPrompt="1"/>
          </p:nvPr>
        </p:nvSpPr>
        <p:spPr>
          <a:xfrm>
            <a:off x="2383155" y="2522890"/>
            <a:ext cx="2124075" cy="1863724"/>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32" name="Picture Placeholder 14"/>
          <p:cNvSpPr>
            <a:spLocks noGrp="1"/>
          </p:cNvSpPr>
          <p:nvPr>
            <p:ph type="pic" sz="quarter" idx="44" hasCustomPrompt="1"/>
          </p:nvPr>
        </p:nvSpPr>
        <p:spPr>
          <a:xfrm>
            <a:off x="4636770" y="2522890"/>
            <a:ext cx="2124075" cy="1863724"/>
          </a:xfrm>
          <a:prstGeom prst="rect">
            <a:avLst/>
          </a:prstGeom>
          <a:solidFill>
            <a:schemeClr val="bg1">
              <a:lumMod val="40000"/>
              <a:lumOff val="60000"/>
            </a:schemeClr>
          </a:solidFill>
        </p:spPr>
        <p:txBody>
          <a:bodyPr>
            <a:noAutofit/>
          </a:bodyPr>
          <a:lstStyle>
            <a:lvl1pPr marL="0" indent="0">
              <a:buNone/>
              <a:defRPr/>
            </a:lvl1pPr>
          </a:lstStyle>
          <a:p>
            <a:r>
              <a:rPr lang="en-US" dirty="0" smtClean="0"/>
              <a:t>Portrait</a:t>
            </a:r>
            <a:endParaRPr lang="en-US" dirty="0"/>
          </a:p>
        </p:txBody>
      </p:sp>
      <p:sp>
        <p:nvSpPr>
          <p:cNvPr id="33" name="Picture Placeholder 14"/>
          <p:cNvSpPr>
            <a:spLocks noGrp="1"/>
          </p:cNvSpPr>
          <p:nvPr>
            <p:ph type="pic" sz="quarter" idx="45" hasCustomPrompt="1"/>
          </p:nvPr>
        </p:nvSpPr>
        <p:spPr>
          <a:xfrm>
            <a:off x="6890385" y="2522890"/>
            <a:ext cx="2124075" cy="1863724"/>
          </a:xfrm>
          <a:prstGeom prst="rect">
            <a:avLst/>
          </a:prstGeom>
          <a:solidFill>
            <a:schemeClr val="bg1">
              <a:lumMod val="40000"/>
              <a:lumOff val="60000"/>
            </a:schemeClr>
          </a:solidFill>
        </p:spPr>
        <p:txBody>
          <a:bodyPr>
            <a:no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a:lvl1pPr>
          </a:lstStyle>
          <a:p>
            <a:r>
              <a:rPr lang="en-US" dirty="0" smtClean="0"/>
              <a:t>Portrait</a:t>
            </a:r>
            <a:endParaRPr lang="en-US" dirty="0"/>
          </a:p>
        </p:txBody>
      </p:sp>
      <p:sp>
        <p:nvSpPr>
          <p:cNvPr id="39" name="Text Placeholder 3"/>
          <p:cNvSpPr>
            <a:spLocks noGrp="1"/>
          </p:cNvSpPr>
          <p:nvPr>
            <p:ph type="body" sz="quarter" idx="46" hasCustomPrompt="1"/>
          </p:nvPr>
        </p:nvSpPr>
        <p:spPr>
          <a:xfrm>
            <a:off x="2383155" y="4415190"/>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40" name="Text Placeholder 3"/>
          <p:cNvSpPr>
            <a:spLocks noGrp="1"/>
          </p:cNvSpPr>
          <p:nvPr>
            <p:ph type="body" sz="quarter" idx="47" hasCustomPrompt="1"/>
          </p:nvPr>
        </p:nvSpPr>
        <p:spPr>
          <a:xfrm>
            <a:off x="4636770" y="4415190"/>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41" name="Text Placeholder 3"/>
          <p:cNvSpPr>
            <a:spLocks noGrp="1"/>
          </p:cNvSpPr>
          <p:nvPr>
            <p:ph type="body" sz="quarter" idx="48" hasCustomPrompt="1"/>
          </p:nvPr>
        </p:nvSpPr>
        <p:spPr>
          <a:xfrm>
            <a:off x="6890385" y="4415190"/>
            <a:ext cx="2124075" cy="284693"/>
          </a:xfrm>
          <a:prstGeom prst="rect">
            <a:avLst/>
          </a:prstGeom>
        </p:spPr>
        <p:txBody>
          <a:bodyPr>
            <a:noAutofit/>
          </a:bodyPr>
          <a:lstStyle>
            <a:lvl1pPr marL="0" indent="0" algn="ctr">
              <a:lnSpc>
                <a:spcPts val="1500"/>
              </a:lnSpc>
              <a:spcBef>
                <a:spcPts val="0"/>
              </a:spcBef>
              <a:buNone/>
              <a:defRPr lang="en-US" sz="1400" b="1" baseline="0" dirty="0" smtClean="0"/>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Tree>
    <p:extLst>
      <p:ext uri="{BB962C8B-B14F-4D97-AF65-F5344CB8AC3E}">
        <p14:creationId xmlns:p14="http://schemas.microsoft.com/office/powerpoint/2010/main" val="146077170"/>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eam Slide 4">
    <p:spTree>
      <p:nvGrpSpPr>
        <p:cNvPr id="1" name=""/>
        <p:cNvGrpSpPr/>
        <p:nvPr/>
      </p:nvGrpSpPr>
      <p:grpSpPr>
        <a:xfrm>
          <a:off x="0" y="0"/>
          <a:ext cx="0" cy="0"/>
          <a:chOff x="0" y="0"/>
          <a:chExt cx="0" cy="0"/>
        </a:xfrm>
      </p:grpSpPr>
      <p:sp>
        <p:nvSpPr>
          <p:cNvPr id="25" name="Rectangle 24"/>
          <p:cNvSpPr/>
          <p:nvPr userDrawn="1"/>
        </p:nvSpPr>
        <p:spPr>
          <a:xfrm>
            <a:off x="0" y="4530405"/>
            <a:ext cx="8604250" cy="613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9" name="Rectangle 18"/>
          <p:cNvSpPr/>
          <p:nvPr/>
        </p:nvSpPr>
        <p:spPr>
          <a:xfrm>
            <a:off x="0" y="4530405"/>
            <a:ext cx="8604250" cy="613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6" name="Rectangle 15"/>
          <p:cNvSpPr/>
          <p:nvPr/>
        </p:nvSpPr>
        <p:spPr>
          <a:xfrm>
            <a:off x="0" y="4530405"/>
            <a:ext cx="8604250" cy="613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4" name="Rectangle 13"/>
          <p:cNvSpPr/>
          <p:nvPr/>
        </p:nvSpPr>
        <p:spPr>
          <a:xfrm>
            <a:off x="0" y="4530405"/>
            <a:ext cx="8604250" cy="613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5" name="Rectangle 14"/>
          <p:cNvSpPr/>
          <p:nvPr/>
        </p:nvSpPr>
        <p:spPr>
          <a:xfrm>
            <a:off x="0" y="4530405"/>
            <a:ext cx="8604250" cy="613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0" name="Picture Placeholder 14"/>
          <p:cNvSpPr>
            <a:spLocks noGrp="1"/>
          </p:cNvSpPr>
          <p:nvPr>
            <p:ph type="pic" sz="quarter" idx="21" hasCustomPrompt="1"/>
          </p:nvPr>
        </p:nvSpPr>
        <p:spPr>
          <a:xfrm>
            <a:off x="4341570" y="-794"/>
            <a:ext cx="4222903" cy="2379664"/>
          </a:xfrm>
          <a:prstGeom prst="rect">
            <a:avLst/>
          </a:prstGeom>
          <a:solidFill>
            <a:schemeClr val="bg1"/>
          </a:solidFill>
        </p:spPr>
        <p:txBody>
          <a:bodyPr/>
          <a:lstStyle>
            <a:lvl1pPr marL="0" indent="0">
              <a:buNone/>
              <a:defRPr/>
            </a:lvl1pPr>
          </a:lstStyle>
          <a:p>
            <a:r>
              <a:rPr lang="en-US" dirty="0" smtClean="0"/>
              <a:t>Picture or Portrait</a:t>
            </a:r>
            <a:endParaRPr lang="en-US" dirty="0"/>
          </a:p>
        </p:txBody>
      </p:sp>
      <p:sp>
        <p:nvSpPr>
          <p:cNvPr id="18" name="Picture Placeholder 14"/>
          <p:cNvSpPr>
            <a:spLocks noGrp="1"/>
          </p:cNvSpPr>
          <p:nvPr>
            <p:ph type="pic" sz="quarter" idx="29" hasCustomPrompt="1"/>
          </p:nvPr>
        </p:nvSpPr>
        <p:spPr>
          <a:xfrm>
            <a:off x="-3" y="0"/>
            <a:ext cx="4303716" cy="2379664"/>
          </a:xfrm>
          <a:prstGeom prst="rect">
            <a:avLst/>
          </a:prstGeom>
          <a:solidFill>
            <a:schemeClr val="tx2"/>
          </a:solidFill>
        </p:spPr>
        <p:txBody>
          <a:bodyPr/>
          <a:lstStyle>
            <a:lvl1pPr marL="0" indent="0">
              <a:buNone/>
              <a:defRPr/>
            </a:lvl1pPr>
          </a:lstStyle>
          <a:p>
            <a:r>
              <a:rPr lang="en-US" dirty="0" smtClean="0"/>
              <a:t>Picture or Portrait</a:t>
            </a:r>
            <a:endParaRPr lang="en-US" dirty="0"/>
          </a:p>
        </p:txBody>
      </p:sp>
      <p:sp>
        <p:nvSpPr>
          <p:cNvPr id="42" name="Picture Placeholder 14"/>
          <p:cNvSpPr>
            <a:spLocks noGrp="1"/>
          </p:cNvSpPr>
          <p:nvPr>
            <p:ph type="pic" sz="quarter" idx="39" hasCustomPrompt="1"/>
          </p:nvPr>
        </p:nvSpPr>
        <p:spPr>
          <a:xfrm>
            <a:off x="6491868" y="2418068"/>
            <a:ext cx="2072605" cy="2112338"/>
          </a:xfrm>
          <a:prstGeom prst="rect">
            <a:avLst/>
          </a:prstGeom>
          <a:solidFill>
            <a:schemeClr val="bg1">
              <a:lumMod val="20000"/>
              <a:lumOff val="80000"/>
            </a:schemeClr>
          </a:solidFill>
        </p:spPr>
        <p:txBody>
          <a:bodyPr/>
          <a:lstStyle>
            <a:lvl1pPr marL="0" indent="0">
              <a:buNone/>
              <a:defRPr/>
            </a:lvl1pPr>
          </a:lstStyle>
          <a:p>
            <a:r>
              <a:rPr lang="en-US" dirty="0" smtClean="0"/>
              <a:t>Picture or Portrait</a:t>
            </a:r>
            <a:endParaRPr lang="en-US" dirty="0"/>
          </a:p>
        </p:txBody>
      </p:sp>
      <p:sp>
        <p:nvSpPr>
          <p:cNvPr id="13" name="Picture Placeholder 14"/>
          <p:cNvSpPr>
            <a:spLocks noGrp="1"/>
          </p:cNvSpPr>
          <p:nvPr>
            <p:ph type="pic" sz="quarter" idx="52" hasCustomPrompt="1"/>
          </p:nvPr>
        </p:nvSpPr>
        <p:spPr>
          <a:xfrm>
            <a:off x="0" y="2418068"/>
            <a:ext cx="2152649" cy="2112337"/>
          </a:xfrm>
          <a:prstGeom prst="rect">
            <a:avLst/>
          </a:prstGeom>
          <a:solidFill>
            <a:schemeClr val="bg1">
              <a:lumMod val="20000"/>
              <a:lumOff val="80000"/>
            </a:schemeClr>
          </a:solidFill>
        </p:spPr>
        <p:txBody>
          <a:bodyPr/>
          <a:lstStyle>
            <a:lvl1pPr marL="0" indent="0">
              <a:buNone/>
              <a:defRPr/>
            </a:lvl1pPr>
          </a:lstStyle>
          <a:p>
            <a:r>
              <a:rPr lang="en-US" dirty="0" smtClean="0"/>
              <a:t>Picture or Portrait</a:t>
            </a:r>
            <a:endParaRPr lang="en-US" dirty="0"/>
          </a:p>
        </p:txBody>
      </p:sp>
      <p:sp>
        <p:nvSpPr>
          <p:cNvPr id="22" name="Picture Placeholder 14"/>
          <p:cNvSpPr>
            <a:spLocks noGrp="1"/>
          </p:cNvSpPr>
          <p:nvPr>
            <p:ph type="pic" sz="quarter" idx="53" hasCustomPrompt="1"/>
          </p:nvPr>
        </p:nvSpPr>
        <p:spPr>
          <a:xfrm>
            <a:off x="2192095" y="2418068"/>
            <a:ext cx="2111618" cy="2112337"/>
          </a:xfrm>
          <a:prstGeom prst="rect">
            <a:avLst/>
          </a:prstGeom>
          <a:solidFill>
            <a:schemeClr val="bg1">
              <a:lumMod val="20000"/>
              <a:lumOff val="80000"/>
            </a:schemeClr>
          </a:solidFill>
        </p:spPr>
        <p:txBody>
          <a:bodyPr/>
          <a:lstStyle>
            <a:lvl1pPr marL="0" indent="0">
              <a:buNone/>
              <a:defRPr/>
            </a:lvl1pPr>
          </a:lstStyle>
          <a:p>
            <a:r>
              <a:rPr lang="en-US" dirty="0" smtClean="0"/>
              <a:t>Picture or Portrait</a:t>
            </a:r>
            <a:endParaRPr lang="en-US" dirty="0"/>
          </a:p>
        </p:txBody>
      </p:sp>
      <p:sp>
        <p:nvSpPr>
          <p:cNvPr id="26" name="Picture Placeholder 14"/>
          <p:cNvSpPr>
            <a:spLocks noGrp="1"/>
          </p:cNvSpPr>
          <p:nvPr>
            <p:ph type="pic" sz="quarter" idx="54" hasCustomPrompt="1"/>
          </p:nvPr>
        </p:nvSpPr>
        <p:spPr>
          <a:xfrm>
            <a:off x="4342776" y="2418068"/>
            <a:ext cx="2110412" cy="2112337"/>
          </a:xfrm>
          <a:prstGeom prst="rect">
            <a:avLst/>
          </a:prstGeom>
          <a:solidFill>
            <a:schemeClr val="bg1">
              <a:lumMod val="20000"/>
              <a:lumOff val="80000"/>
            </a:schemeClr>
          </a:solidFill>
        </p:spPr>
        <p:txBody>
          <a:bodyPr/>
          <a:lstStyle>
            <a:lvl1pPr marL="0" indent="0">
              <a:buNone/>
              <a:defRPr/>
            </a:lvl1pPr>
          </a:lstStyle>
          <a:p>
            <a:r>
              <a:rPr lang="en-US" dirty="0" smtClean="0"/>
              <a:t>Picture or Portrait</a:t>
            </a:r>
            <a:endParaRPr lang="en-US" dirty="0"/>
          </a:p>
        </p:txBody>
      </p:sp>
      <p:sp>
        <p:nvSpPr>
          <p:cNvPr id="3" name="Rectangle 2"/>
          <p:cNvSpPr/>
          <p:nvPr/>
        </p:nvSpPr>
        <p:spPr>
          <a:xfrm>
            <a:off x="0" y="4530405"/>
            <a:ext cx="8604250" cy="613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1" name="Picture Placeholder 4"/>
          <p:cNvSpPr>
            <a:spLocks noGrp="1"/>
          </p:cNvSpPr>
          <p:nvPr>
            <p:ph type="pic" sz="quarter" idx="58" hasCustomPrompt="1"/>
          </p:nvPr>
        </p:nvSpPr>
        <p:spPr>
          <a:xfrm>
            <a:off x="8604250" y="0"/>
            <a:ext cx="539750" cy="4530405"/>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24" name="Rectangle 23"/>
          <p:cNvSpPr/>
          <p:nvPr/>
        </p:nvSpPr>
        <p:spPr>
          <a:xfrm>
            <a:off x="0" y="4530405"/>
            <a:ext cx="9144000" cy="61309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30" name="Text Placeholder 3"/>
          <p:cNvSpPr>
            <a:spLocks noGrp="1"/>
          </p:cNvSpPr>
          <p:nvPr>
            <p:ph type="body" sz="quarter" idx="34" hasCustomPrompt="1"/>
          </p:nvPr>
        </p:nvSpPr>
        <p:spPr>
          <a:xfrm>
            <a:off x="0" y="4618566"/>
            <a:ext cx="2152650" cy="284693"/>
          </a:xfrm>
          <a:prstGeom prst="rect">
            <a:avLst/>
          </a:prstGeom>
        </p:spPr>
        <p:txBody>
          <a:bodyPr>
            <a:noAutofit/>
          </a:bodyPr>
          <a:lstStyle>
            <a:lvl1pPr marL="0" indent="0" algn="ctr">
              <a:lnSpc>
                <a:spcPts val="1500"/>
              </a:lnSpc>
              <a:spcBef>
                <a:spcPts val="0"/>
              </a:spcBef>
              <a:buNone/>
              <a:defRPr lang="en-US" sz="1400" b="1" baseline="0" dirty="0" smtClean="0">
                <a:solidFill>
                  <a:srgbClr val="FFFFFF"/>
                </a:solidFill>
              </a:defRPr>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31" name="Text Placeholder 3"/>
          <p:cNvSpPr>
            <a:spLocks noGrp="1"/>
          </p:cNvSpPr>
          <p:nvPr>
            <p:ph type="body" sz="quarter" idx="55" hasCustomPrompt="1"/>
          </p:nvPr>
        </p:nvSpPr>
        <p:spPr>
          <a:xfrm>
            <a:off x="2152650" y="4618566"/>
            <a:ext cx="2149475" cy="284693"/>
          </a:xfrm>
          <a:prstGeom prst="rect">
            <a:avLst/>
          </a:prstGeom>
        </p:spPr>
        <p:txBody>
          <a:bodyPr>
            <a:noAutofit/>
          </a:bodyPr>
          <a:lstStyle>
            <a:lvl1pPr marL="0" indent="0" algn="ctr">
              <a:lnSpc>
                <a:spcPts val="1500"/>
              </a:lnSpc>
              <a:spcBef>
                <a:spcPts val="0"/>
              </a:spcBef>
              <a:buNone/>
              <a:defRPr lang="en-US" sz="1400" b="1" baseline="0" dirty="0" smtClean="0">
                <a:solidFill>
                  <a:srgbClr val="FFFFFF"/>
                </a:solidFill>
              </a:defRPr>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32" name="Text Placeholder 3"/>
          <p:cNvSpPr>
            <a:spLocks noGrp="1"/>
          </p:cNvSpPr>
          <p:nvPr>
            <p:ph type="body" sz="quarter" idx="56" hasCustomPrompt="1"/>
          </p:nvPr>
        </p:nvSpPr>
        <p:spPr>
          <a:xfrm>
            <a:off x="4302126" y="4618566"/>
            <a:ext cx="2151062" cy="284693"/>
          </a:xfrm>
          <a:prstGeom prst="rect">
            <a:avLst/>
          </a:prstGeom>
        </p:spPr>
        <p:txBody>
          <a:bodyPr>
            <a:noAutofit/>
          </a:bodyPr>
          <a:lstStyle>
            <a:lvl1pPr marL="0" indent="0" algn="ctr">
              <a:lnSpc>
                <a:spcPts val="1500"/>
              </a:lnSpc>
              <a:spcBef>
                <a:spcPts val="0"/>
              </a:spcBef>
              <a:buNone/>
              <a:defRPr lang="en-US" sz="1400" b="1" baseline="0" dirty="0" smtClean="0">
                <a:solidFill>
                  <a:srgbClr val="FFFFFF"/>
                </a:solidFill>
              </a:defRPr>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33" name="Text Placeholder 3"/>
          <p:cNvSpPr>
            <a:spLocks noGrp="1"/>
          </p:cNvSpPr>
          <p:nvPr>
            <p:ph type="body" sz="quarter" idx="57" hasCustomPrompt="1"/>
          </p:nvPr>
        </p:nvSpPr>
        <p:spPr>
          <a:xfrm>
            <a:off x="6453188" y="4618566"/>
            <a:ext cx="2151062" cy="284693"/>
          </a:xfrm>
          <a:prstGeom prst="rect">
            <a:avLst/>
          </a:prstGeom>
        </p:spPr>
        <p:txBody>
          <a:bodyPr>
            <a:noAutofit/>
          </a:bodyPr>
          <a:lstStyle>
            <a:lvl1pPr marL="0" indent="0" algn="ctr">
              <a:lnSpc>
                <a:spcPts val="1500"/>
              </a:lnSpc>
              <a:spcBef>
                <a:spcPts val="0"/>
              </a:spcBef>
              <a:buNone/>
              <a:defRPr lang="en-US" sz="1400" b="1" baseline="0" dirty="0" smtClean="0">
                <a:solidFill>
                  <a:srgbClr val="FFFFFF"/>
                </a:solidFill>
              </a:defRPr>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7" name="Text Placeholder 3"/>
          <p:cNvSpPr>
            <a:spLocks noGrp="1"/>
          </p:cNvSpPr>
          <p:nvPr>
            <p:ph type="body" sz="quarter" idx="59" hasCustomPrompt="1"/>
          </p:nvPr>
        </p:nvSpPr>
        <p:spPr>
          <a:xfrm>
            <a:off x="2152650" y="395574"/>
            <a:ext cx="2149475" cy="284693"/>
          </a:xfrm>
          <a:prstGeom prst="rect">
            <a:avLst/>
          </a:prstGeom>
        </p:spPr>
        <p:txBody>
          <a:bodyPr>
            <a:noAutofit/>
          </a:bodyPr>
          <a:lstStyle>
            <a:lvl1pPr marL="0" indent="0" algn="r">
              <a:lnSpc>
                <a:spcPts val="1500"/>
              </a:lnSpc>
              <a:spcBef>
                <a:spcPts val="0"/>
              </a:spcBef>
              <a:buNone/>
              <a:defRPr lang="en-US" sz="1400" b="1" baseline="0" dirty="0" smtClean="0">
                <a:solidFill>
                  <a:srgbClr val="FFFFFF"/>
                </a:solidFill>
              </a:defRPr>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
        <p:nvSpPr>
          <p:cNvPr id="28" name="Text Placeholder 3"/>
          <p:cNvSpPr>
            <a:spLocks noGrp="1"/>
          </p:cNvSpPr>
          <p:nvPr>
            <p:ph type="body" sz="quarter" idx="60" hasCustomPrompt="1"/>
          </p:nvPr>
        </p:nvSpPr>
        <p:spPr>
          <a:xfrm>
            <a:off x="6417523" y="395574"/>
            <a:ext cx="2149475" cy="284693"/>
          </a:xfrm>
          <a:prstGeom prst="rect">
            <a:avLst/>
          </a:prstGeom>
        </p:spPr>
        <p:txBody>
          <a:bodyPr>
            <a:noAutofit/>
          </a:bodyPr>
          <a:lstStyle>
            <a:lvl1pPr marL="0" indent="0" algn="r">
              <a:lnSpc>
                <a:spcPts val="1500"/>
              </a:lnSpc>
              <a:spcBef>
                <a:spcPts val="0"/>
              </a:spcBef>
              <a:buNone/>
              <a:defRPr lang="en-US" sz="1400" b="1" baseline="0" dirty="0" smtClean="0">
                <a:solidFill>
                  <a:srgbClr val="FFFFFF"/>
                </a:solidFill>
              </a:defRPr>
            </a:lvl1pPr>
            <a:lvl2pPr marL="274320" indent="0">
              <a:buFont typeface="Arial" pitchFamily="34" charset="0"/>
              <a:buNone/>
              <a:defRPr/>
            </a:lvl2pPr>
            <a:lvl3pPr marL="457200" indent="0">
              <a:buNone/>
              <a:defRPr/>
            </a:lvl3pPr>
            <a:lvl4pPr marL="685800" indent="0">
              <a:buNone/>
              <a:defRPr/>
            </a:lvl4pPr>
            <a:lvl5pPr marL="914400" indent="0">
              <a:buNone/>
              <a:defRPr/>
            </a:lvl5pPr>
          </a:lstStyle>
          <a:p>
            <a:pPr lvl="0"/>
            <a:r>
              <a:rPr lang="en-US" dirty="0" smtClean="0"/>
              <a:t>First Name Last Name</a:t>
            </a:r>
          </a:p>
        </p:txBody>
      </p:sp>
    </p:spTree>
    <p:extLst>
      <p:ext uri="{BB962C8B-B14F-4D97-AF65-F5344CB8AC3E}">
        <p14:creationId xmlns:p14="http://schemas.microsoft.com/office/powerpoint/2010/main" val="266664673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wo Img 1">
    <p:spTree>
      <p:nvGrpSpPr>
        <p:cNvPr id="1" name=""/>
        <p:cNvGrpSpPr/>
        <p:nvPr/>
      </p:nvGrpSpPr>
      <p:grpSpPr>
        <a:xfrm>
          <a:off x="0" y="0"/>
          <a:ext cx="0" cy="0"/>
          <a:chOff x="0" y="0"/>
          <a:chExt cx="0" cy="0"/>
        </a:xfrm>
      </p:grpSpPr>
      <p:sp>
        <p:nvSpPr>
          <p:cNvPr id="56" name="Picture Placeholder 53"/>
          <p:cNvSpPr>
            <a:spLocks noGrp="1"/>
          </p:cNvSpPr>
          <p:nvPr>
            <p:ph type="pic" sz="quarter" idx="12" hasCustomPrompt="1"/>
          </p:nvPr>
        </p:nvSpPr>
        <p:spPr>
          <a:xfrm>
            <a:off x="-1" y="0"/>
            <a:ext cx="4303714" cy="4757738"/>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7" name="Picture Placeholder 53"/>
          <p:cNvSpPr>
            <a:spLocks noGrp="1"/>
          </p:cNvSpPr>
          <p:nvPr>
            <p:ph type="pic" sz="quarter" idx="13" hasCustomPrompt="1"/>
          </p:nvPr>
        </p:nvSpPr>
        <p:spPr>
          <a:xfrm>
            <a:off x="4342118" y="0"/>
            <a:ext cx="4801882" cy="4743450"/>
          </a:xfrm>
          <a:prstGeom prst="rect">
            <a:avLst/>
          </a:prstGeom>
          <a:solidFill>
            <a:schemeClr val="tx2"/>
          </a:solidFill>
          <a:ln>
            <a:noFill/>
          </a:ln>
        </p:spPr>
        <p:txBody>
          <a:bodyPr/>
          <a:lstStyle>
            <a:lvl1pPr marL="0" indent="0">
              <a:buNone/>
              <a:defRPr/>
            </a:lvl1pPr>
          </a:lstStyle>
          <a:p>
            <a:r>
              <a:rPr lang="en-US" dirty="0" smtClean="0"/>
              <a:t>Picture or Color Block</a:t>
            </a:r>
            <a:endParaRPr lang="en-US" dirty="0"/>
          </a:p>
        </p:txBody>
      </p:sp>
      <p:sp>
        <p:nvSpPr>
          <p:cNvPr id="5" name="Picture Placeholder 3"/>
          <p:cNvSpPr>
            <a:spLocks noGrp="1"/>
          </p:cNvSpPr>
          <p:nvPr>
            <p:ph type="pic" sz="quarter" idx="14" hasCustomPrompt="1"/>
          </p:nvPr>
        </p:nvSpPr>
        <p:spPr>
          <a:xfrm>
            <a:off x="-1" y="4760913"/>
            <a:ext cx="4303714" cy="382586"/>
          </a:xfrm>
          <a:prstGeom prst="rect">
            <a:avLst/>
          </a:prstGeom>
          <a:solidFill>
            <a:schemeClr val="accent1"/>
          </a:solidFill>
        </p:spPr>
        <p:txBody>
          <a:bodyPr/>
          <a:lstStyle>
            <a:lvl1pPr marL="0" indent="0">
              <a:buNone/>
              <a:defRPr/>
            </a:lvl1pPr>
          </a:lstStyle>
          <a:p>
            <a:r>
              <a:rPr lang="en-US" dirty="0" smtClean="0"/>
              <a:t>Picture or Color Block</a:t>
            </a:r>
            <a:endParaRPr lang="en-US" dirty="0"/>
          </a:p>
        </p:txBody>
      </p:sp>
    </p:spTree>
    <p:extLst>
      <p:ext uri="{BB962C8B-B14F-4D97-AF65-F5344CB8AC3E}">
        <p14:creationId xmlns:p14="http://schemas.microsoft.com/office/powerpoint/2010/main" val="206479279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llage Img 1">
    <p:spTree>
      <p:nvGrpSpPr>
        <p:cNvPr id="1" name=""/>
        <p:cNvGrpSpPr/>
        <p:nvPr/>
      </p:nvGrpSpPr>
      <p:grpSpPr>
        <a:xfrm>
          <a:off x="0" y="0"/>
          <a:ext cx="0" cy="0"/>
          <a:chOff x="0" y="0"/>
          <a:chExt cx="0" cy="0"/>
        </a:xfrm>
      </p:grpSpPr>
      <p:sp>
        <p:nvSpPr>
          <p:cNvPr id="20" name="Picture Placeholder 14"/>
          <p:cNvSpPr>
            <a:spLocks noGrp="1"/>
          </p:cNvSpPr>
          <p:nvPr>
            <p:ph type="pic" sz="quarter" idx="21" hasCustomPrompt="1"/>
          </p:nvPr>
        </p:nvSpPr>
        <p:spPr>
          <a:xfrm>
            <a:off x="4340314" y="0"/>
            <a:ext cx="4803686" cy="2379664"/>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18" name="Picture Placeholder 14"/>
          <p:cNvSpPr>
            <a:spLocks noGrp="1"/>
          </p:cNvSpPr>
          <p:nvPr>
            <p:ph type="pic" sz="quarter" idx="29" hasCustomPrompt="1"/>
          </p:nvPr>
        </p:nvSpPr>
        <p:spPr>
          <a:xfrm>
            <a:off x="-3" y="0"/>
            <a:ext cx="4303716" cy="2379664"/>
          </a:xfrm>
          <a:prstGeom prst="rect">
            <a:avLst/>
          </a:prstGeom>
          <a:solidFill>
            <a:schemeClr val="tx2"/>
          </a:solidFill>
        </p:spPr>
        <p:txBody>
          <a:bodyPr/>
          <a:lstStyle>
            <a:lvl1pPr marL="0" indent="0">
              <a:buNone/>
              <a:defRPr/>
            </a:lvl1pPr>
          </a:lstStyle>
          <a:p>
            <a:r>
              <a:rPr lang="en-US" dirty="0" smtClean="0"/>
              <a:t>Picture or Color Block</a:t>
            </a:r>
            <a:endParaRPr lang="en-US" dirty="0"/>
          </a:p>
        </p:txBody>
      </p:sp>
      <p:sp>
        <p:nvSpPr>
          <p:cNvPr id="42" name="Picture Placeholder 14"/>
          <p:cNvSpPr>
            <a:spLocks noGrp="1"/>
          </p:cNvSpPr>
          <p:nvPr>
            <p:ph type="pic" sz="quarter" idx="39" hasCustomPrompt="1"/>
          </p:nvPr>
        </p:nvSpPr>
        <p:spPr>
          <a:xfrm>
            <a:off x="6489788" y="2419452"/>
            <a:ext cx="2654212" cy="2724048"/>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
        <p:nvSpPr>
          <p:cNvPr id="13" name="Picture Placeholder 14"/>
          <p:cNvSpPr>
            <a:spLocks noGrp="1"/>
          </p:cNvSpPr>
          <p:nvPr>
            <p:ph type="pic" sz="quarter" idx="52" hasCustomPrompt="1"/>
          </p:nvPr>
        </p:nvSpPr>
        <p:spPr>
          <a:xfrm>
            <a:off x="0" y="2419452"/>
            <a:ext cx="2152649" cy="2724048"/>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
        <p:nvSpPr>
          <p:cNvPr id="22" name="Picture Placeholder 14"/>
          <p:cNvSpPr>
            <a:spLocks noGrp="1"/>
          </p:cNvSpPr>
          <p:nvPr>
            <p:ph type="pic" sz="quarter" idx="53" hasCustomPrompt="1"/>
          </p:nvPr>
        </p:nvSpPr>
        <p:spPr>
          <a:xfrm>
            <a:off x="2190508" y="2419452"/>
            <a:ext cx="2113206" cy="2724048"/>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
        <p:nvSpPr>
          <p:cNvPr id="26" name="Picture Placeholder 14"/>
          <p:cNvSpPr>
            <a:spLocks noGrp="1"/>
          </p:cNvSpPr>
          <p:nvPr>
            <p:ph type="pic" sz="quarter" idx="54" hasCustomPrompt="1"/>
          </p:nvPr>
        </p:nvSpPr>
        <p:spPr>
          <a:xfrm>
            <a:off x="4342776" y="2419453"/>
            <a:ext cx="2110412" cy="2724048"/>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Tree>
    <p:extLst>
      <p:ext uri="{BB962C8B-B14F-4D97-AF65-F5344CB8AC3E}">
        <p14:creationId xmlns:p14="http://schemas.microsoft.com/office/powerpoint/2010/main" val="2036954116"/>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llage Img 2">
    <p:spTree>
      <p:nvGrpSpPr>
        <p:cNvPr id="1" name=""/>
        <p:cNvGrpSpPr/>
        <p:nvPr/>
      </p:nvGrpSpPr>
      <p:grpSpPr>
        <a:xfrm>
          <a:off x="0" y="0"/>
          <a:ext cx="0" cy="0"/>
          <a:chOff x="0" y="0"/>
          <a:chExt cx="0" cy="0"/>
        </a:xfrm>
      </p:grpSpPr>
      <p:sp>
        <p:nvSpPr>
          <p:cNvPr id="20" name="Picture Placeholder 14"/>
          <p:cNvSpPr>
            <a:spLocks noGrp="1"/>
          </p:cNvSpPr>
          <p:nvPr>
            <p:ph type="pic" sz="quarter" idx="21" hasCustomPrompt="1"/>
          </p:nvPr>
        </p:nvSpPr>
        <p:spPr>
          <a:xfrm>
            <a:off x="4340314" y="2419452"/>
            <a:ext cx="4803686" cy="2724048"/>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18" name="Picture Placeholder 14"/>
          <p:cNvSpPr>
            <a:spLocks noGrp="1"/>
          </p:cNvSpPr>
          <p:nvPr>
            <p:ph type="pic" sz="quarter" idx="29" hasCustomPrompt="1"/>
          </p:nvPr>
        </p:nvSpPr>
        <p:spPr>
          <a:xfrm>
            <a:off x="-3" y="0"/>
            <a:ext cx="4303716" cy="2379664"/>
          </a:xfrm>
          <a:prstGeom prst="rect">
            <a:avLst/>
          </a:prstGeom>
          <a:solidFill>
            <a:schemeClr val="tx2"/>
          </a:solidFill>
        </p:spPr>
        <p:txBody>
          <a:bodyPr/>
          <a:lstStyle>
            <a:lvl1pPr marL="0" indent="0">
              <a:buNone/>
              <a:defRPr/>
            </a:lvl1pPr>
          </a:lstStyle>
          <a:p>
            <a:r>
              <a:rPr lang="en-US" dirty="0" smtClean="0"/>
              <a:t>Picture or Color Block</a:t>
            </a:r>
            <a:endParaRPr lang="en-US" dirty="0"/>
          </a:p>
        </p:txBody>
      </p:sp>
      <p:sp>
        <p:nvSpPr>
          <p:cNvPr id="42" name="Picture Placeholder 14"/>
          <p:cNvSpPr>
            <a:spLocks noGrp="1"/>
          </p:cNvSpPr>
          <p:nvPr>
            <p:ph type="pic" sz="quarter" idx="39" hasCustomPrompt="1"/>
          </p:nvPr>
        </p:nvSpPr>
        <p:spPr>
          <a:xfrm>
            <a:off x="6489788" y="0"/>
            <a:ext cx="2654212" cy="2379663"/>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
        <p:nvSpPr>
          <p:cNvPr id="13" name="Picture Placeholder 14"/>
          <p:cNvSpPr>
            <a:spLocks noGrp="1"/>
          </p:cNvSpPr>
          <p:nvPr>
            <p:ph type="pic" sz="quarter" idx="52" hasCustomPrompt="1"/>
          </p:nvPr>
        </p:nvSpPr>
        <p:spPr>
          <a:xfrm>
            <a:off x="0" y="2419453"/>
            <a:ext cx="2152649" cy="2724047"/>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
        <p:nvSpPr>
          <p:cNvPr id="22" name="Picture Placeholder 14"/>
          <p:cNvSpPr>
            <a:spLocks noGrp="1"/>
          </p:cNvSpPr>
          <p:nvPr>
            <p:ph type="pic" sz="quarter" idx="53" hasCustomPrompt="1"/>
          </p:nvPr>
        </p:nvSpPr>
        <p:spPr>
          <a:xfrm>
            <a:off x="2190508" y="2419453"/>
            <a:ext cx="2113206" cy="2724047"/>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
        <p:nvSpPr>
          <p:cNvPr id="26" name="Picture Placeholder 14"/>
          <p:cNvSpPr>
            <a:spLocks noGrp="1"/>
          </p:cNvSpPr>
          <p:nvPr>
            <p:ph type="pic" sz="quarter" idx="54" hasCustomPrompt="1"/>
          </p:nvPr>
        </p:nvSpPr>
        <p:spPr>
          <a:xfrm>
            <a:off x="4342775" y="-1"/>
            <a:ext cx="2110413" cy="2379663"/>
          </a:xfrm>
          <a:prstGeom prst="rect">
            <a:avLst/>
          </a:prstGeom>
          <a:solidFill>
            <a:schemeClr val="bg1">
              <a:lumMod val="20000"/>
              <a:lumOff val="80000"/>
            </a:schemeClr>
          </a:solidFill>
        </p:spPr>
        <p:txBody>
          <a:bodyPr/>
          <a:lstStyle>
            <a:lvl1pPr marL="0" indent="0">
              <a:buNone/>
              <a:defRPr/>
            </a:lvl1pPr>
          </a:lstStyle>
          <a:p>
            <a:r>
              <a:rPr lang="en-US" dirty="0" smtClean="0"/>
              <a:t>Picture or Color Block</a:t>
            </a:r>
            <a:endParaRPr lang="en-US" dirty="0"/>
          </a:p>
        </p:txBody>
      </p:sp>
    </p:spTree>
    <p:extLst>
      <p:ext uri="{BB962C8B-B14F-4D97-AF65-F5344CB8AC3E}">
        <p14:creationId xmlns:p14="http://schemas.microsoft.com/office/powerpoint/2010/main" val="2790441270"/>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Full Bleed Proj Img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9144000" cy="5143499"/>
          </a:xfrm>
          <a:prstGeom prst="rect">
            <a:avLst/>
          </a:prstGeom>
          <a:solidFill>
            <a:schemeClr val="bg1"/>
          </a:solidFill>
        </p:spPr>
        <p:txBody>
          <a:bodyPr anchor="t"/>
          <a:lstStyle>
            <a:lvl1pPr marL="0" indent="0" algn="l">
              <a:buNone/>
              <a:defRPr baseline="0"/>
            </a:lvl1pPr>
          </a:lstStyle>
          <a:p>
            <a:r>
              <a:rPr lang="en-US" dirty="0" smtClean="0"/>
              <a:t>Picture or Color Block</a:t>
            </a:r>
            <a:endParaRPr lang="en-US" dirty="0"/>
          </a:p>
        </p:txBody>
      </p:sp>
      <p:sp>
        <p:nvSpPr>
          <p:cNvPr id="3" name="Text Placeholder 4"/>
          <p:cNvSpPr>
            <a:spLocks noGrp="1"/>
          </p:cNvSpPr>
          <p:nvPr>
            <p:ph type="body" sz="quarter" idx="15" hasCustomPrompt="1"/>
          </p:nvPr>
        </p:nvSpPr>
        <p:spPr>
          <a:xfrm>
            <a:off x="309045" y="1316920"/>
            <a:ext cx="8334954" cy="605294"/>
          </a:xfrm>
          <a:prstGeom prst="rect">
            <a:avLst/>
          </a:prstGeom>
          <a:noFill/>
        </p:spPr>
        <p:txBody>
          <a:bodyPr wrap="square" lIns="228600" rIns="228600" rtlCol="0" anchor="t">
            <a:noAutofit/>
          </a:bodyPr>
          <a:lstStyle>
            <a:lvl1pPr marL="0" indent="0">
              <a:lnSpc>
                <a:spcPts val="2000"/>
              </a:lnSpc>
              <a:spcBef>
                <a:spcPts val="0"/>
              </a:spcBef>
              <a:buNone/>
              <a:defRPr lang="en-US" sz="1600" b="0" i="1" dirty="0" smtClean="0">
                <a:solidFill>
                  <a:srgbClr val="FFFFFF"/>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smtClean="0"/>
              <a:t>Project Location</a:t>
            </a:r>
          </a:p>
          <a:p>
            <a:pPr marL="0" lvl="0"/>
            <a:endParaRPr lang="en-US" dirty="0" smtClean="0"/>
          </a:p>
        </p:txBody>
      </p:sp>
      <p:sp>
        <p:nvSpPr>
          <p:cNvPr id="5" name="Title 3"/>
          <p:cNvSpPr>
            <a:spLocks noGrp="1"/>
          </p:cNvSpPr>
          <p:nvPr>
            <p:ph type="title" hasCustomPrompt="1"/>
          </p:nvPr>
        </p:nvSpPr>
        <p:spPr>
          <a:xfrm>
            <a:off x="309045" y="497880"/>
            <a:ext cx="8334954" cy="873125"/>
          </a:xfrm>
        </p:spPr>
        <p:txBody>
          <a:bodyPr/>
          <a:lstStyle>
            <a:lvl1pPr>
              <a:defRPr sz="2000">
                <a:solidFill>
                  <a:srgbClr val="FFFFFF"/>
                </a:solidFill>
              </a:defRPr>
            </a:lvl1pPr>
          </a:lstStyle>
          <a:p>
            <a:r>
              <a:rPr lang="en-US" dirty="0" smtClean="0"/>
              <a:t>PROJECT NAME</a:t>
            </a:r>
            <a:endParaRPr lang="en-US" dirty="0"/>
          </a:p>
        </p:txBody>
      </p:sp>
    </p:spTree>
    <p:extLst>
      <p:ext uri="{BB962C8B-B14F-4D97-AF65-F5344CB8AC3E}">
        <p14:creationId xmlns:p14="http://schemas.microsoft.com/office/powerpoint/2010/main" val="4050970049"/>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Agenda 2">
    <p:spTree>
      <p:nvGrpSpPr>
        <p:cNvPr id="1" name=""/>
        <p:cNvGrpSpPr/>
        <p:nvPr/>
      </p:nvGrpSpPr>
      <p:grpSpPr>
        <a:xfrm>
          <a:off x="0" y="0"/>
          <a:ext cx="0" cy="0"/>
          <a:chOff x="0" y="0"/>
          <a:chExt cx="0" cy="0"/>
        </a:xfrm>
      </p:grpSpPr>
      <p:sp>
        <p:nvSpPr>
          <p:cNvPr id="13" name="Text Placeholder 4"/>
          <p:cNvSpPr>
            <a:spLocks noGrp="1"/>
          </p:cNvSpPr>
          <p:nvPr>
            <p:ph type="body" sz="quarter" idx="10" hasCustomPrompt="1"/>
          </p:nvPr>
        </p:nvSpPr>
        <p:spPr>
          <a:xfrm>
            <a:off x="4718834" y="1466041"/>
            <a:ext cx="1119991"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05</a:t>
            </a:r>
          </a:p>
        </p:txBody>
      </p:sp>
      <p:sp>
        <p:nvSpPr>
          <p:cNvPr id="18" name="Text Placeholder 12"/>
          <p:cNvSpPr>
            <a:spLocks noGrp="1"/>
          </p:cNvSpPr>
          <p:nvPr>
            <p:ph type="body" sz="quarter" idx="16" hasCustomPrompt="1"/>
          </p:nvPr>
        </p:nvSpPr>
        <p:spPr>
          <a:xfrm>
            <a:off x="5535128" y="1560938"/>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24" name="Text Placeholder 4"/>
          <p:cNvSpPr>
            <a:spLocks noGrp="1"/>
          </p:cNvSpPr>
          <p:nvPr>
            <p:ph type="body" sz="quarter" idx="17" hasCustomPrompt="1"/>
          </p:nvPr>
        </p:nvSpPr>
        <p:spPr>
          <a:xfrm>
            <a:off x="4718834" y="2305547"/>
            <a:ext cx="1119991"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06</a:t>
            </a:r>
          </a:p>
        </p:txBody>
      </p:sp>
      <p:sp>
        <p:nvSpPr>
          <p:cNvPr id="25" name="Text Placeholder 12"/>
          <p:cNvSpPr>
            <a:spLocks noGrp="1"/>
          </p:cNvSpPr>
          <p:nvPr>
            <p:ph type="body" sz="quarter" idx="18" hasCustomPrompt="1"/>
          </p:nvPr>
        </p:nvSpPr>
        <p:spPr>
          <a:xfrm>
            <a:off x="5535128" y="2400444"/>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26" name="Text Placeholder 4"/>
          <p:cNvSpPr>
            <a:spLocks noGrp="1"/>
          </p:cNvSpPr>
          <p:nvPr>
            <p:ph type="body" sz="quarter" idx="19" hasCustomPrompt="1"/>
          </p:nvPr>
        </p:nvSpPr>
        <p:spPr>
          <a:xfrm>
            <a:off x="4718834" y="3143747"/>
            <a:ext cx="1119991"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07</a:t>
            </a:r>
          </a:p>
        </p:txBody>
      </p:sp>
      <p:sp>
        <p:nvSpPr>
          <p:cNvPr id="27" name="Text Placeholder 12"/>
          <p:cNvSpPr>
            <a:spLocks noGrp="1"/>
          </p:cNvSpPr>
          <p:nvPr>
            <p:ph type="body" sz="quarter" idx="20" hasCustomPrompt="1"/>
          </p:nvPr>
        </p:nvSpPr>
        <p:spPr>
          <a:xfrm>
            <a:off x="5535128" y="3238644"/>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28" name="Text Placeholder 4"/>
          <p:cNvSpPr>
            <a:spLocks noGrp="1"/>
          </p:cNvSpPr>
          <p:nvPr>
            <p:ph type="body" sz="quarter" idx="21" hasCustomPrompt="1"/>
          </p:nvPr>
        </p:nvSpPr>
        <p:spPr>
          <a:xfrm>
            <a:off x="4718834" y="3981947"/>
            <a:ext cx="1119991"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08</a:t>
            </a:r>
          </a:p>
        </p:txBody>
      </p:sp>
      <p:sp>
        <p:nvSpPr>
          <p:cNvPr id="29" name="Text Placeholder 12"/>
          <p:cNvSpPr>
            <a:spLocks noGrp="1"/>
          </p:cNvSpPr>
          <p:nvPr>
            <p:ph type="body" sz="quarter" idx="22" hasCustomPrompt="1"/>
          </p:nvPr>
        </p:nvSpPr>
        <p:spPr>
          <a:xfrm>
            <a:off x="5535128" y="4076844"/>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14" name="Text Placeholder 4"/>
          <p:cNvSpPr>
            <a:spLocks noGrp="1"/>
          </p:cNvSpPr>
          <p:nvPr>
            <p:ph type="body" sz="quarter" idx="23" hasCustomPrompt="1"/>
          </p:nvPr>
        </p:nvSpPr>
        <p:spPr>
          <a:xfrm>
            <a:off x="336382" y="1466041"/>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01</a:t>
            </a:r>
          </a:p>
        </p:txBody>
      </p:sp>
      <p:sp>
        <p:nvSpPr>
          <p:cNvPr id="15" name="Text Placeholder 12"/>
          <p:cNvSpPr>
            <a:spLocks noGrp="1"/>
          </p:cNvSpPr>
          <p:nvPr>
            <p:ph type="body" sz="quarter" idx="24" hasCustomPrompt="1"/>
          </p:nvPr>
        </p:nvSpPr>
        <p:spPr>
          <a:xfrm>
            <a:off x="1152675" y="1560938"/>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16" name="Text Placeholder 4"/>
          <p:cNvSpPr>
            <a:spLocks noGrp="1"/>
          </p:cNvSpPr>
          <p:nvPr>
            <p:ph type="body" sz="quarter" idx="25" hasCustomPrompt="1"/>
          </p:nvPr>
        </p:nvSpPr>
        <p:spPr>
          <a:xfrm>
            <a:off x="336382" y="2305547"/>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02</a:t>
            </a:r>
          </a:p>
        </p:txBody>
      </p:sp>
      <p:sp>
        <p:nvSpPr>
          <p:cNvPr id="17" name="Text Placeholder 12"/>
          <p:cNvSpPr>
            <a:spLocks noGrp="1"/>
          </p:cNvSpPr>
          <p:nvPr>
            <p:ph type="body" sz="quarter" idx="26" hasCustomPrompt="1"/>
          </p:nvPr>
        </p:nvSpPr>
        <p:spPr>
          <a:xfrm>
            <a:off x="1152675" y="2400444"/>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19" name="Text Placeholder 4"/>
          <p:cNvSpPr>
            <a:spLocks noGrp="1"/>
          </p:cNvSpPr>
          <p:nvPr>
            <p:ph type="body" sz="quarter" idx="27" hasCustomPrompt="1"/>
          </p:nvPr>
        </p:nvSpPr>
        <p:spPr>
          <a:xfrm>
            <a:off x="336382" y="3143747"/>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03</a:t>
            </a:r>
          </a:p>
        </p:txBody>
      </p:sp>
      <p:sp>
        <p:nvSpPr>
          <p:cNvPr id="20" name="Text Placeholder 12"/>
          <p:cNvSpPr>
            <a:spLocks noGrp="1"/>
          </p:cNvSpPr>
          <p:nvPr>
            <p:ph type="body" sz="quarter" idx="28" hasCustomPrompt="1"/>
          </p:nvPr>
        </p:nvSpPr>
        <p:spPr>
          <a:xfrm>
            <a:off x="1152675" y="3238644"/>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21" name="Text Placeholder 4"/>
          <p:cNvSpPr>
            <a:spLocks noGrp="1"/>
          </p:cNvSpPr>
          <p:nvPr>
            <p:ph type="body" sz="quarter" idx="29" hasCustomPrompt="1"/>
          </p:nvPr>
        </p:nvSpPr>
        <p:spPr>
          <a:xfrm>
            <a:off x="336382" y="3981947"/>
            <a:ext cx="1111417" cy="769441"/>
          </a:xfrm>
          <a:prstGeom prst="rect">
            <a:avLst/>
          </a:prstGeom>
        </p:spPr>
        <p:txBody>
          <a:bodyPr/>
          <a:lstStyle>
            <a:lvl1pPr marL="0" indent="0">
              <a:buFont typeface="Arial" pitchFamily="34" charset="0"/>
              <a:buNone/>
              <a:defRPr sz="4400" b="1" spc="0">
                <a:ln>
                  <a:solidFill>
                    <a:schemeClr val="tx1"/>
                  </a:solidFill>
                </a:ln>
                <a:noFill/>
                <a:latin typeface="+mj-lt"/>
              </a:defRPr>
            </a:lvl1pPr>
            <a:lvl2pPr>
              <a:defRPr>
                <a:ln>
                  <a:solidFill>
                    <a:schemeClr val="accent1"/>
                  </a:solidFill>
                </a:ln>
                <a:noFill/>
              </a:defRPr>
            </a:lvl2pPr>
            <a:lvl3pPr>
              <a:defRPr>
                <a:ln>
                  <a:solidFill>
                    <a:schemeClr val="accent1"/>
                  </a:solidFill>
                </a:ln>
                <a:noFill/>
              </a:defRPr>
            </a:lvl3pPr>
            <a:lvl4pPr>
              <a:defRPr>
                <a:ln>
                  <a:solidFill>
                    <a:schemeClr val="accent1"/>
                  </a:solidFill>
                </a:ln>
                <a:noFill/>
              </a:defRPr>
            </a:lvl4pPr>
            <a:lvl5pPr>
              <a:defRPr>
                <a:ln>
                  <a:solidFill>
                    <a:schemeClr val="accent1"/>
                  </a:solidFill>
                </a:ln>
                <a:noFill/>
              </a:defRPr>
            </a:lvl5pPr>
          </a:lstStyle>
          <a:p>
            <a:pPr lvl="0"/>
            <a:r>
              <a:rPr lang="en-US" dirty="0" smtClean="0"/>
              <a:t>04</a:t>
            </a:r>
          </a:p>
        </p:txBody>
      </p:sp>
      <p:sp>
        <p:nvSpPr>
          <p:cNvPr id="22" name="Text Placeholder 12"/>
          <p:cNvSpPr>
            <a:spLocks noGrp="1"/>
          </p:cNvSpPr>
          <p:nvPr>
            <p:ph type="body" sz="quarter" idx="30" hasCustomPrompt="1"/>
          </p:nvPr>
        </p:nvSpPr>
        <p:spPr>
          <a:xfrm>
            <a:off x="1152675" y="4076844"/>
            <a:ext cx="3453447" cy="579646"/>
          </a:xfrm>
          <a:prstGeom prst="rect">
            <a:avLst/>
          </a:prstGeom>
        </p:spPr>
        <p:txBody>
          <a:bodyPr anchor="ctr"/>
          <a:lstStyle>
            <a:lvl1pPr marL="0" indent="0">
              <a:lnSpc>
                <a:spcPts val="1900"/>
              </a:lnSpc>
              <a:spcBef>
                <a:spcPts val="0"/>
              </a:spcBef>
              <a:buNone/>
              <a:defRPr b="1" spc="0" baseline="0">
                <a:solidFill>
                  <a:schemeClr val="tx1"/>
                </a:solidFill>
              </a:defRPr>
            </a:lvl1pPr>
          </a:lstStyle>
          <a:p>
            <a:pPr lvl="0"/>
            <a:r>
              <a:rPr lang="en-US" dirty="0" smtClean="0"/>
              <a:t>Section </a:t>
            </a:r>
          </a:p>
          <a:p>
            <a:pPr lvl="0"/>
            <a:r>
              <a:rPr lang="en-US" dirty="0" smtClean="0"/>
              <a:t>Header</a:t>
            </a:r>
          </a:p>
        </p:txBody>
      </p:sp>
      <p:sp>
        <p:nvSpPr>
          <p:cNvPr id="32" name="Picture Placeholder 53"/>
          <p:cNvSpPr>
            <a:spLocks noGrp="1"/>
          </p:cNvSpPr>
          <p:nvPr>
            <p:ph type="pic" sz="quarter" idx="12" hasCustomPrompt="1"/>
          </p:nvPr>
        </p:nvSpPr>
        <p:spPr>
          <a:xfrm>
            <a:off x="4303713" y="-1"/>
            <a:ext cx="4840287" cy="1189039"/>
          </a:xfrm>
          <a:prstGeom prst="rect">
            <a:avLst/>
          </a:prstGeom>
          <a:solidFill>
            <a:schemeClr val="bg1"/>
          </a:solidFill>
        </p:spPr>
        <p:txBody>
          <a:bodyPr/>
          <a:lstStyle>
            <a:lvl1pPr marL="0" indent="0">
              <a:buNone/>
              <a:defRPr/>
            </a:lvl1pPr>
          </a:lstStyle>
          <a:p>
            <a:r>
              <a:rPr lang="en-US" dirty="0" smtClean="0"/>
              <a:t>Picture or Color Block</a:t>
            </a:r>
            <a:endParaRPr lang="en-US" dirty="0"/>
          </a:p>
        </p:txBody>
      </p:sp>
      <p:sp>
        <p:nvSpPr>
          <p:cNvPr id="33" name="Picture Placeholder 53"/>
          <p:cNvSpPr>
            <a:spLocks noGrp="1"/>
          </p:cNvSpPr>
          <p:nvPr>
            <p:ph type="pic" sz="quarter" idx="31" hasCustomPrompt="1"/>
          </p:nvPr>
        </p:nvSpPr>
        <p:spPr>
          <a:xfrm>
            <a:off x="0" y="-1"/>
            <a:ext cx="4303713" cy="1189039"/>
          </a:xfrm>
          <a:prstGeom prst="rect">
            <a:avLst/>
          </a:prstGeom>
          <a:solidFill>
            <a:schemeClr val="accent1"/>
          </a:solidFill>
        </p:spPr>
        <p:txBody>
          <a:bodyPr/>
          <a:lstStyle>
            <a:lvl1pPr marL="0" indent="0">
              <a:buNone/>
              <a:defRPr/>
            </a:lvl1pPr>
          </a:lstStyle>
          <a:p>
            <a:r>
              <a:rPr lang="en-US" dirty="0" smtClean="0"/>
              <a:t>Picture or Color Block</a:t>
            </a:r>
            <a:endParaRPr lang="en-US" dirty="0"/>
          </a:p>
        </p:txBody>
      </p:sp>
    </p:spTree>
    <p:extLst>
      <p:ext uri="{BB962C8B-B14F-4D97-AF65-F5344CB8AC3E}">
        <p14:creationId xmlns:p14="http://schemas.microsoft.com/office/powerpoint/2010/main" val="218306827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Full Bleed Proj Img 2">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9144000" cy="5143499"/>
          </a:xfrm>
          <a:prstGeom prst="rect">
            <a:avLst/>
          </a:prstGeom>
          <a:solidFill>
            <a:schemeClr val="bg1"/>
          </a:solidFill>
        </p:spPr>
        <p:txBody>
          <a:bodyPr anchor="t"/>
          <a:lstStyle>
            <a:lvl1pPr marL="0" indent="0" algn="l">
              <a:buNone/>
              <a:defRPr baseline="0"/>
            </a:lvl1pPr>
          </a:lstStyle>
          <a:p>
            <a:r>
              <a:rPr lang="en-US" dirty="0" smtClean="0"/>
              <a:t>Picture or Color Block</a:t>
            </a:r>
            <a:endParaRPr lang="en-US" dirty="0"/>
          </a:p>
        </p:txBody>
      </p:sp>
      <p:sp>
        <p:nvSpPr>
          <p:cNvPr id="3" name="Text Placeholder 4"/>
          <p:cNvSpPr>
            <a:spLocks noGrp="1"/>
          </p:cNvSpPr>
          <p:nvPr>
            <p:ph type="body" sz="quarter" idx="15" hasCustomPrompt="1"/>
          </p:nvPr>
        </p:nvSpPr>
        <p:spPr>
          <a:xfrm>
            <a:off x="309045" y="1316920"/>
            <a:ext cx="8334954" cy="605294"/>
          </a:xfrm>
          <a:prstGeom prst="rect">
            <a:avLst/>
          </a:prstGeom>
          <a:noFill/>
        </p:spPr>
        <p:txBody>
          <a:bodyPr wrap="square" lIns="228600" rIns="228600" rtlCol="0" anchor="t">
            <a:noAutofit/>
          </a:bodyPr>
          <a:lstStyle>
            <a:lvl1pPr marL="0" indent="0" algn="r">
              <a:lnSpc>
                <a:spcPts val="2000"/>
              </a:lnSpc>
              <a:spcBef>
                <a:spcPts val="0"/>
              </a:spcBef>
              <a:buNone/>
              <a:defRPr lang="en-US" sz="1600" b="0" i="1" dirty="0" smtClean="0">
                <a:solidFill>
                  <a:srgbClr val="FFFFFF"/>
                </a:solidFill>
                <a:latin typeface="Arial Narrow" pitchFamily="34" charset="0"/>
              </a:defRPr>
            </a:lvl1pPr>
            <a:lvl2pPr>
              <a:defRPr lang="en-US" sz="1800" dirty="0" smtClean="0">
                <a:solidFill>
                  <a:schemeClr val="tx1"/>
                </a:solidFill>
              </a:defRPr>
            </a:lvl2pPr>
            <a:lvl3pPr>
              <a:defRPr lang="en-US" sz="1800" dirty="0" smtClean="0">
                <a:solidFill>
                  <a:schemeClr val="tx1"/>
                </a:solidFill>
              </a:defRPr>
            </a:lvl3pPr>
            <a:lvl4pPr>
              <a:defRPr lang="en-US" sz="1800" dirty="0" smtClean="0">
                <a:solidFill>
                  <a:schemeClr val="tx1"/>
                </a:solidFill>
              </a:defRPr>
            </a:lvl4pPr>
            <a:lvl5pPr>
              <a:defRPr lang="en-US" sz="1800" dirty="0">
                <a:solidFill>
                  <a:schemeClr val="tx1"/>
                </a:solidFill>
              </a:defRPr>
            </a:lvl5pPr>
          </a:lstStyle>
          <a:p>
            <a:pPr marL="0" lvl="0"/>
            <a:r>
              <a:rPr lang="en-US" dirty="0" smtClean="0"/>
              <a:t>Project Location</a:t>
            </a:r>
          </a:p>
          <a:p>
            <a:pPr marL="0" lvl="0"/>
            <a:endParaRPr lang="en-US" dirty="0" smtClean="0"/>
          </a:p>
        </p:txBody>
      </p:sp>
      <p:sp>
        <p:nvSpPr>
          <p:cNvPr id="5" name="Title 3"/>
          <p:cNvSpPr>
            <a:spLocks noGrp="1"/>
          </p:cNvSpPr>
          <p:nvPr>
            <p:ph type="title" hasCustomPrompt="1"/>
          </p:nvPr>
        </p:nvSpPr>
        <p:spPr>
          <a:xfrm>
            <a:off x="309045" y="497880"/>
            <a:ext cx="8334954" cy="873125"/>
          </a:xfrm>
        </p:spPr>
        <p:txBody>
          <a:bodyPr/>
          <a:lstStyle>
            <a:lvl1pPr algn="r">
              <a:defRPr sz="2000">
                <a:solidFill>
                  <a:srgbClr val="FFFFFF"/>
                </a:solidFill>
              </a:defRPr>
            </a:lvl1pPr>
          </a:lstStyle>
          <a:p>
            <a:r>
              <a:rPr lang="en-US" dirty="0" smtClean="0"/>
              <a:t>PROJECT NAME</a:t>
            </a:r>
            <a:endParaRPr lang="en-US" dirty="0"/>
          </a:p>
        </p:txBody>
      </p:sp>
    </p:spTree>
    <p:extLst>
      <p:ext uri="{BB962C8B-B14F-4D97-AF65-F5344CB8AC3E}">
        <p14:creationId xmlns:p14="http://schemas.microsoft.com/office/powerpoint/2010/main" val="214455823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Blank Layout 1">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023275"/>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lank Layout 2">
    <p:spTree>
      <p:nvGrpSpPr>
        <p:cNvPr id="1" name=""/>
        <p:cNvGrpSpPr/>
        <p:nvPr/>
      </p:nvGrpSpPr>
      <p:grpSpPr>
        <a:xfrm>
          <a:off x="0" y="0"/>
          <a:ext cx="0" cy="0"/>
          <a:chOff x="0" y="0"/>
          <a:chExt cx="0" cy="0"/>
        </a:xfrm>
      </p:grpSpPr>
      <p:sp>
        <p:nvSpPr>
          <p:cNvPr id="2" name="Rectangle 1"/>
          <p:cNvSpPr/>
          <p:nvPr userDrawn="1"/>
        </p:nvSpPr>
        <p:spPr>
          <a:xfrm>
            <a:off x="1" y="0"/>
            <a:ext cx="9144000" cy="5143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270107848"/>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Guides-FOR REFERENCE ONLY">
    <p:spTree>
      <p:nvGrpSpPr>
        <p:cNvPr id="1" name=""/>
        <p:cNvGrpSpPr/>
        <p:nvPr/>
      </p:nvGrpSpPr>
      <p:grpSpPr>
        <a:xfrm>
          <a:off x="0" y="0"/>
          <a:ext cx="0" cy="0"/>
          <a:chOff x="0" y="0"/>
          <a:chExt cx="0" cy="0"/>
        </a:xfrm>
      </p:grpSpPr>
      <p:sp>
        <p:nvSpPr>
          <p:cNvPr id="37" name="Rectangle 36"/>
          <p:cNvSpPr/>
          <p:nvPr userDrawn="1"/>
        </p:nvSpPr>
        <p:spPr>
          <a:xfrm>
            <a:off x="0" y="0"/>
            <a:ext cx="9144000" cy="51435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25" name="Group 24"/>
          <p:cNvGrpSpPr/>
          <p:nvPr userDrawn="1"/>
        </p:nvGrpSpPr>
        <p:grpSpPr>
          <a:xfrm>
            <a:off x="0" y="0"/>
            <a:ext cx="9144000" cy="5143500"/>
            <a:chOff x="0" y="0"/>
            <a:chExt cx="9144000" cy="5143500"/>
          </a:xfrm>
        </p:grpSpPr>
        <p:sp>
          <p:nvSpPr>
            <p:cNvPr id="27" name="TextBox 26"/>
            <p:cNvSpPr txBox="1"/>
            <p:nvPr/>
          </p:nvSpPr>
          <p:spPr>
            <a:xfrm>
              <a:off x="819293" y="1189170"/>
              <a:ext cx="482824" cy="276999"/>
            </a:xfrm>
            <a:prstGeom prst="rect">
              <a:avLst/>
            </a:prstGeom>
            <a:noFill/>
            <a:ln>
              <a:noFill/>
            </a:ln>
          </p:spPr>
          <p:txBody>
            <a:bodyPr wrap="none" rtlCol="0">
              <a:spAutoFit/>
            </a:bodyPr>
            <a:lstStyle/>
            <a:p>
              <a:r>
                <a:rPr lang="en-US" sz="1200" b="1" dirty="0">
                  <a:solidFill>
                    <a:srgbClr val="A8A99E"/>
                  </a:solidFill>
                  <a:latin typeface="Arial"/>
                </a:rPr>
                <a:t>1.51</a:t>
              </a:r>
            </a:p>
          </p:txBody>
        </p:sp>
        <p:sp>
          <p:nvSpPr>
            <p:cNvPr id="28" name="TextBox 27"/>
            <p:cNvSpPr txBox="1"/>
            <p:nvPr/>
          </p:nvSpPr>
          <p:spPr>
            <a:xfrm>
              <a:off x="819293" y="2379663"/>
              <a:ext cx="482824" cy="276999"/>
            </a:xfrm>
            <a:prstGeom prst="rect">
              <a:avLst/>
            </a:prstGeom>
            <a:noFill/>
            <a:ln>
              <a:noFill/>
            </a:ln>
          </p:spPr>
          <p:txBody>
            <a:bodyPr wrap="none" rtlCol="0">
              <a:spAutoFit/>
            </a:bodyPr>
            <a:lstStyle/>
            <a:p>
              <a:r>
                <a:rPr lang="en-US" sz="1200" b="1" dirty="0">
                  <a:solidFill>
                    <a:srgbClr val="A8A99E"/>
                  </a:solidFill>
                  <a:latin typeface="Arial"/>
                </a:rPr>
                <a:t>0.21</a:t>
              </a:r>
            </a:p>
          </p:txBody>
        </p:sp>
        <p:sp>
          <p:nvSpPr>
            <p:cNvPr id="29" name="TextBox 28"/>
            <p:cNvSpPr txBox="1"/>
            <p:nvPr/>
          </p:nvSpPr>
          <p:spPr>
            <a:xfrm>
              <a:off x="819293" y="3570280"/>
              <a:ext cx="482824" cy="276999"/>
            </a:xfrm>
            <a:prstGeom prst="rect">
              <a:avLst/>
            </a:prstGeom>
            <a:noFill/>
            <a:ln>
              <a:noFill/>
            </a:ln>
          </p:spPr>
          <p:txBody>
            <a:bodyPr wrap="none" rtlCol="0">
              <a:spAutoFit/>
            </a:bodyPr>
            <a:lstStyle/>
            <a:p>
              <a:r>
                <a:rPr lang="en-US" sz="1200" b="1" dirty="0">
                  <a:solidFill>
                    <a:srgbClr val="A8A99E"/>
                  </a:solidFill>
                  <a:latin typeface="Arial"/>
                </a:rPr>
                <a:t>1.09</a:t>
              </a:r>
            </a:p>
          </p:txBody>
        </p:sp>
        <p:sp>
          <p:nvSpPr>
            <p:cNvPr id="31" name="TextBox 30"/>
            <p:cNvSpPr txBox="1"/>
            <p:nvPr/>
          </p:nvSpPr>
          <p:spPr>
            <a:xfrm>
              <a:off x="8620966" y="352962"/>
              <a:ext cx="482824" cy="276999"/>
            </a:xfrm>
            <a:prstGeom prst="rect">
              <a:avLst/>
            </a:prstGeom>
            <a:noFill/>
            <a:ln>
              <a:noFill/>
            </a:ln>
          </p:spPr>
          <p:txBody>
            <a:bodyPr wrap="none" rtlCol="0">
              <a:spAutoFit/>
            </a:bodyPr>
            <a:lstStyle/>
            <a:p>
              <a:r>
                <a:rPr lang="en-US" sz="1200" b="1" dirty="0">
                  <a:solidFill>
                    <a:srgbClr val="A8A99E"/>
                  </a:solidFill>
                  <a:latin typeface="Arial"/>
                </a:rPr>
                <a:t>4.41</a:t>
              </a:r>
            </a:p>
          </p:txBody>
        </p:sp>
        <p:sp>
          <p:nvSpPr>
            <p:cNvPr id="32" name="TextBox 31"/>
            <p:cNvSpPr txBox="1"/>
            <p:nvPr/>
          </p:nvSpPr>
          <p:spPr>
            <a:xfrm>
              <a:off x="4303713" y="352962"/>
              <a:ext cx="482824" cy="276999"/>
            </a:xfrm>
            <a:prstGeom prst="rect">
              <a:avLst/>
            </a:prstGeom>
            <a:noFill/>
            <a:ln>
              <a:noFill/>
            </a:ln>
          </p:spPr>
          <p:txBody>
            <a:bodyPr wrap="none" rtlCol="0">
              <a:spAutoFit/>
            </a:bodyPr>
            <a:lstStyle/>
            <a:p>
              <a:r>
                <a:rPr lang="en-US" sz="1200" b="1" dirty="0">
                  <a:solidFill>
                    <a:srgbClr val="A8A99E"/>
                  </a:solidFill>
                  <a:latin typeface="Arial"/>
                </a:rPr>
                <a:t>0.29</a:t>
              </a:r>
            </a:p>
          </p:txBody>
        </p:sp>
        <p:sp>
          <p:nvSpPr>
            <p:cNvPr id="33" name="TextBox 32"/>
            <p:cNvSpPr txBox="1"/>
            <p:nvPr/>
          </p:nvSpPr>
          <p:spPr>
            <a:xfrm>
              <a:off x="6453188" y="352962"/>
              <a:ext cx="482824" cy="276999"/>
            </a:xfrm>
            <a:prstGeom prst="rect">
              <a:avLst/>
            </a:prstGeom>
            <a:noFill/>
            <a:ln>
              <a:noFill/>
            </a:ln>
          </p:spPr>
          <p:txBody>
            <a:bodyPr wrap="none" rtlCol="0">
              <a:spAutoFit/>
            </a:bodyPr>
            <a:lstStyle/>
            <a:p>
              <a:r>
                <a:rPr lang="en-US" sz="1200" b="1" dirty="0">
                  <a:solidFill>
                    <a:srgbClr val="A8A99E"/>
                  </a:solidFill>
                  <a:latin typeface="Arial"/>
                </a:rPr>
                <a:t>2.06</a:t>
              </a:r>
            </a:p>
          </p:txBody>
        </p:sp>
        <p:sp>
          <p:nvSpPr>
            <p:cNvPr id="34" name="TextBox 33"/>
            <p:cNvSpPr txBox="1"/>
            <p:nvPr/>
          </p:nvSpPr>
          <p:spPr>
            <a:xfrm>
              <a:off x="819293" y="4764613"/>
              <a:ext cx="482824" cy="276999"/>
            </a:xfrm>
            <a:prstGeom prst="rect">
              <a:avLst/>
            </a:prstGeom>
            <a:noFill/>
            <a:ln>
              <a:noFill/>
            </a:ln>
          </p:spPr>
          <p:txBody>
            <a:bodyPr wrap="none" rtlCol="0">
              <a:spAutoFit/>
            </a:bodyPr>
            <a:lstStyle/>
            <a:p>
              <a:r>
                <a:rPr lang="en-US" sz="1200" b="1" dirty="0">
                  <a:solidFill>
                    <a:srgbClr val="A8A99E"/>
                  </a:solidFill>
                  <a:latin typeface="Arial"/>
                </a:rPr>
                <a:t>2.39</a:t>
              </a:r>
            </a:p>
          </p:txBody>
        </p:sp>
        <p:sp>
          <p:nvSpPr>
            <p:cNvPr id="35" name="TextBox 34"/>
            <p:cNvSpPr txBox="1"/>
            <p:nvPr/>
          </p:nvSpPr>
          <p:spPr>
            <a:xfrm>
              <a:off x="2152485" y="352962"/>
              <a:ext cx="482824" cy="276999"/>
            </a:xfrm>
            <a:prstGeom prst="rect">
              <a:avLst/>
            </a:prstGeom>
            <a:noFill/>
            <a:ln>
              <a:noFill/>
            </a:ln>
          </p:spPr>
          <p:txBody>
            <a:bodyPr wrap="none" rtlCol="0">
              <a:spAutoFit/>
            </a:bodyPr>
            <a:lstStyle/>
            <a:p>
              <a:r>
                <a:rPr lang="en-US" sz="1200" b="1" dirty="0">
                  <a:solidFill>
                    <a:srgbClr val="A8A99E"/>
                  </a:solidFill>
                  <a:latin typeface="Arial"/>
                </a:rPr>
                <a:t>2.65</a:t>
              </a:r>
            </a:p>
          </p:txBody>
        </p:sp>
        <p:sp>
          <p:nvSpPr>
            <p:cNvPr id="36" name="TextBox 35"/>
            <p:cNvSpPr txBox="1"/>
            <p:nvPr userDrawn="1"/>
          </p:nvSpPr>
          <p:spPr>
            <a:xfrm>
              <a:off x="819293" y="1189170"/>
              <a:ext cx="482824" cy="276999"/>
            </a:xfrm>
            <a:prstGeom prst="rect">
              <a:avLst/>
            </a:prstGeom>
            <a:noFill/>
            <a:ln>
              <a:noFill/>
            </a:ln>
          </p:spPr>
          <p:txBody>
            <a:bodyPr wrap="none" rtlCol="0">
              <a:spAutoFit/>
            </a:bodyPr>
            <a:lstStyle/>
            <a:p>
              <a:r>
                <a:rPr lang="en-US" sz="1200" b="1" dirty="0">
                  <a:solidFill>
                    <a:srgbClr val="000000"/>
                  </a:solidFill>
                  <a:latin typeface="Arial"/>
                </a:rPr>
                <a:t>1.51</a:t>
              </a:r>
            </a:p>
          </p:txBody>
        </p:sp>
        <p:sp>
          <p:nvSpPr>
            <p:cNvPr id="46" name="TextBox 45"/>
            <p:cNvSpPr txBox="1"/>
            <p:nvPr userDrawn="1"/>
          </p:nvSpPr>
          <p:spPr>
            <a:xfrm>
              <a:off x="819293" y="2379663"/>
              <a:ext cx="482824" cy="276999"/>
            </a:xfrm>
            <a:prstGeom prst="rect">
              <a:avLst/>
            </a:prstGeom>
            <a:noFill/>
            <a:ln>
              <a:noFill/>
            </a:ln>
          </p:spPr>
          <p:txBody>
            <a:bodyPr wrap="none" rtlCol="0">
              <a:spAutoFit/>
            </a:bodyPr>
            <a:lstStyle/>
            <a:p>
              <a:r>
                <a:rPr lang="en-US" sz="1200" b="1" dirty="0">
                  <a:solidFill>
                    <a:srgbClr val="000000"/>
                  </a:solidFill>
                  <a:latin typeface="Arial"/>
                </a:rPr>
                <a:t>0.21</a:t>
              </a:r>
            </a:p>
          </p:txBody>
        </p:sp>
        <p:sp>
          <p:nvSpPr>
            <p:cNvPr id="47" name="TextBox 46"/>
            <p:cNvSpPr txBox="1"/>
            <p:nvPr userDrawn="1"/>
          </p:nvSpPr>
          <p:spPr>
            <a:xfrm>
              <a:off x="819293" y="3570280"/>
              <a:ext cx="482824" cy="276999"/>
            </a:xfrm>
            <a:prstGeom prst="rect">
              <a:avLst/>
            </a:prstGeom>
            <a:noFill/>
            <a:ln>
              <a:noFill/>
            </a:ln>
          </p:spPr>
          <p:txBody>
            <a:bodyPr wrap="none" rtlCol="0">
              <a:spAutoFit/>
            </a:bodyPr>
            <a:lstStyle/>
            <a:p>
              <a:r>
                <a:rPr lang="en-US" sz="1200" b="1" dirty="0">
                  <a:solidFill>
                    <a:srgbClr val="000000"/>
                  </a:solidFill>
                  <a:latin typeface="Arial"/>
                </a:rPr>
                <a:t>1.09</a:t>
              </a:r>
            </a:p>
          </p:txBody>
        </p:sp>
        <p:sp>
          <p:nvSpPr>
            <p:cNvPr id="48" name="TextBox 47"/>
            <p:cNvSpPr txBox="1"/>
            <p:nvPr userDrawn="1"/>
          </p:nvSpPr>
          <p:spPr>
            <a:xfrm>
              <a:off x="8620966" y="352962"/>
              <a:ext cx="482824" cy="276999"/>
            </a:xfrm>
            <a:prstGeom prst="rect">
              <a:avLst/>
            </a:prstGeom>
            <a:noFill/>
            <a:ln>
              <a:noFill/>
            </a:ln>
          </p:spPr>
          <p:txBody>
            <a:bodyPr wrap="none" rtlCol="0">
              <a:spAutoFit/>
            </a:bodyPr>
            <a:lstStyle/>
            <a:p>
              <a:r>
                <a:rPr lang="en-US" sz="1200" b="1" dirty="0">
                  <a:solidFill>
                    <a:srgbClr val="000000"/>
                  </a:solidFill>
                  <a:latin typeface="Arial"/>
                </a:rPr>
                <a:t>4.41</a:t>
              </a:r>
            </a:p>
          </p:txBody>
        </p:sp>
        <p:sp>
          <p:nvSpPr>
            <p:cNvPr id="49" name="TextBox 48"/>
            <p:cNvSpPr txBox="1"/>
            <p:nvPr userDrawn="1"/>
          </p:nvSpPr>
          <p:spPr>
            <a:xfrm>
              <a:off x="4303713" y="352962"/>
              <a:ext cx="482824" cy="276999"/>
            </a:xfrm>
            <a:prstGeom prst="rect">
              <a:avLst/>
            </a:prstGeom>
            <a:noFill/>
            <a:ln>
              <a:noFill/>
            </a:ln>
          </p:spPr>
          <p:txBody>
            <a:bodyPr wrap="none" rtlCol="0">
              <a:spAutoFit/>
            </a:bodyPr>
            <a:lstStyle/>
            <a:p>
              <a:r>
                <a:rPr lang="en-US" sz="1200" b="1" dirty="0">
                  <a:solidFill>
                    <a:srgbClr val="000000"/>
                  </a:solidFill>
                  <a:latin typeface="Arial"/>
                </a:rPr>
                <a:t>0.29</a:t>
              </a:r>
            </a:p>
          </p:txBody>
        </p:sp>
        <p:sp>
          <p:nvSpPr>
            <p:cNvPr id="50" name="TextBox 49"/>
            <p:cNvSpPr txBox="1"/>
            <p:nvPr userDrawn="1"/>
          </p:nvSpPr>
          <p:spPr>
            <a:xfrm>
              <a:off x="6453188" y="352962"/>
              <a:ext cx="482824" cy="276999"/>
            </a:xfrm>
            <a:prstGeom prst="rect">
              <a:avLst/>
            </a:prstGeom>
            <a:noFill/>
            <a:ln>
              <a:noFill/>
            </a:ln>
          </p:spPr>
          <p:txBody>
            <a:bodyPr wrap="none" rtlCol="0">
              <a:spAutoFit/>
            </a:bodyPr>
            <a:lstStyle/>
            <a:p>
              <a:r>
                <a:rPr lang="en-US" sz="1200" b="1" dirty="0">
                  <a:solidFill>
                    <a:srgbClr val="000000"/>
                  </a:solidFill>
                  <a:latin typeface="Arial"/>
                </a:rPr>
                <a:t>2.06</a:t>
              </a:r>
            </a:p>
          </p:txBody>
        </p:sp>
        <p:sp>
          <p:nvSpPr>
            <p:cNvPr id="51" name="TextBox 50"/>
            <p:cNvSpPr txBox="1"/>
            <p:nvPr userDrawn="1"/>
          </p:nvSpPr>
          <p:spPr>
            <a:xfrm>
              <a:off x="819293" y="4764613"/>
              <a:ext cx="482824" cy="276999"/>
            </a:xfrm>
            <a:prstGeom prst="rect">
              <a:avLst/>
            </a:prstGeom>
            <a:noFill/>
            <a:ln>
              <a:noFill/>
            </a:ln>
          </p:spPr>
          <p:txBody>
            <a:bodyPr wrap="none" rtlCol="0">
              <a:spAutoFit/>
            </a:bodyPr>
            <a:lstStyle/>
            <a:p>
              <a:r>
                <a:rPr lang="en-US" sz="1200" b="1" dirty="0">
                  <a:solidFill>
                    <a:srgbClr val="000000"/>
                  </a:solidFill>
                  <a:latin typeface="Arial"/>
                </a:rPr>
                <a:t>2.39</a:t>
              </a:r>
            </a:p>
          </p:txBody>
        </p:sp>
        <p:sp>
          <p:nvSpPr>
            <p:cNvPr id="52" name="TextBox 51"/>
            <p:cNvSpPr txBox="1"/>
            <p:nvPr userDrawn="1"/>
          </p:nvSpPr>
          <p:spPr>
            <a:xfrm>
              <a:off x="2152485" y="352962"/>
              <a:ext cx="482824" cy="276999"/>
            </a:xfrm>
            <a:prstGeom prst="rect">
              <a:avLst/>
            </a:prstGeom>
            <a:noFill/>
            <a:ln>
              <a:noFill/>
            </a:ln>
          </p:spPr>
          <p:txBody>
            <a:bodyPr wrap="none" rtlCol="0">
              <a:spAutoFit/>
            </a:bodyPr>
            <a:lstStyle/>
            <a:p>
              <a:r>
                <a:rPr lang="en-US" sz="1200" b="1" dirty="0">
                  <a:solidFill>
                    <a:srgbClr val="000000"/>
                  </a:solidFill>
                  <a:latin typeface="Arial"/>
                </a:rPr>
                <a:t>2.65</a:t>
              </a:r>
            </a:p>
          </p:txBody>
        </p:sp>
        <p:cxnSp>
          <p:nvCxnSpPr>
            <p:cNvPr id="53" name="Straight Connector 52"/>
            <p:cNvCxnSpPr/>
            <p:nvPr userDrawn="1"/>
          </p:nvCxnSpPr>
          <p:spPr>
            <a:xfrm>
              <a:off x="2152650" y="0"/>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a:xfrm>
              <a:off x="4303713" y="0"/>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a:off x="6442733" y="0"/>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userDrawn="1"/>
          </p:nvCxnSpPr>
          <p:spPr>
            <a:xfrm>
              <a:off x="8600145" y="0"/>
              <a:ext cx="0" cy="5143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userDrawn="1"/>
          </p:nvCxnSpPr>
          <p:spPr>
            <a:xfrm>
              <a:off x="0" y="1189170"/>
              <a:ext cx="914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a:xfrm>
              <a:off x="0" y="2370270"/>
              <a:ext cx="914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a:off x="0" y="3560895"/>
              <a:ext cx="914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0" y="4751520"/>
              <a:ext cx="9144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61" name="Picture 6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62413" y="1304385"/>
              <a:ext cx="1925537" cy="1886637"/>
            </a:xfrm>
            <a:prstGeom prst="rect">
              <a:avLst/>
            </a:prstGeom>
          </p:spPr>
        </p:pic>
        <p:sp>
          <p:nvSpPr>
            <p:cNvPr id="62" name="TextBox 61"/>
            <p:cNvSpPr txBox="1"/>
            <p:nvPr userDrawn="1"/>
          </p:nvSpPr>
          <p:spPr>
            <a:xfrm>
              <a:off x="4725620" y="1035550"/>
              <a:ext cx="4186145" cy="3631763"/>
            </a:xfrm>
            <a:prstGeom prst="rect">
              <a:avLst/>
            </a:prstGeom>
            <a:solidFill>
              <a:srgbClr val="FFFFFF"/>
            </a:solidFill>
          </p:spPr>
          <p:txBody>
            <a:bodyPr wrap="square" rtlCol="0">
              <a:spAutoFit/>
            </a:bodyPr>
            <a:lstStyle/>
            <a:p>
              <a:pPr>
                <a:defRPr/>
              </a:pPr>
              <a:r>
                <a:rPr lang="en-US" sz="1600" b="1" dirty="0">
                  <a:solidFill>
                    <a:srgbClr val="000000"/>
                  </a:solidFill>
                </a:rPr>
                <a:t>REPOSITION OR CREATE GUIDES ON GRID</a:t>
              </a:r>
            </a:p>
            <a:p>
              <a:r>
                <a:rPr lang="en-US" dirty="0">
                  <a:solidFill>
                    <a:srgbClr val="000000"/>
                  </a:solidFill>
                </a:rPr>
                <a:t>If a guide is accidentally moved or you start with a blank document that does not have guides placed do the following:</a:t>
              </a:r>
            </a:p>
            <a:p>
              <a:pPr marL="342900" indent="-342900">
                <a:buFont typeface="+mj-lt"/>
                <a:buAutoNum type="arabicPeriod"/>
              </a:pPr>
              <a:r>
                <a:rPr lang="en-US" sz="1600" dirty="0">
                  <a:solidFill>
                    <a:srgbClr val="000000"/>
                  </a:solidFill>
                </a:rPr>
                <a:t>Turn on Snap to Grid</a:t>
              </a:r>
            </a:p>
            <a:p>
              <a:pPr marL="342900" indent="-342900">
                <a:buFont typeface="+mj-lt"/>
                <a:buAutoNum type="arabicPeriod"/>
              </a:pPr>
              <a:r>
                <a:rPr lang="en-US" sz="1600" dirty="0">
                  <a:solidFill>
                    <a:srgbClr val="000000"/>
                  </a:solidFill>
                </a:rPr>
                <a:t>Set grid settings to .042 inches</a:t>
              </a:r>
            </a:p>
            <a:p>
              <a:pPr marL="342900" indent="-342900">
                <a:buFont typeface="+mj-lt"/>
                <a:buAutoNum type="arabicPeriod"/>
              </a:pPr>
              <a:r>
                <a:rPr lang="en-US" sz="1600" dirty="0">
                  <a:solidFill>
                    <a:srgbClr val="000000"/>
                  </a:solidFill>
                </a:rPr>
                <a:t>Turn on both Guide Settings</a:t>
              </a:r>
            </a:p>
            <a:p>
              <a:pPr marL="342900" indent="-342900">
                <a:buFont typeface="+mj-lt"/>
                <a:buAutoNum type="arabicPeriod"/>
              </a:pPr>
              <a:r>
                <a:rPr lang="en-US" sz="1600" dirty="0">
                  <a:solidFill>
                    <a:srgbClr val="000000"/>
                  </a:solidFill>
                </a:rPr>
                <a:t>Use the lines and grey measurements on this slide to position guides</a:t>
              </a:r>
            </a:p>
            <a:p>
              <a:pPr marL="342900" indent="-342900">
                <a:buFont typeface="+mj-lt"/>
                <a:buAutoNum type="arabicPeriod"/>
              </a:pPr>
              <a:r>
                <a:rPr lang="en-US" sz="1600" dirty="0">
                  <a:solidFill>
                    <a:srgbClr val="000000"/>
                  </a:solidFill>
                </a:rPr>
                <a:t>To move guides, click on guide outside of slide in grey area and drag to position.</a:t>
              </a:r>
            </a:p>
            <a:p>
              <a:pPr marL="342900" indent="-342900">
                <a:buFont typeface="+mj-lt"/>
                <a:buAutoNum type="arabicPeriod"/>
              </a:pPr>
              <a:r>
                <a:rPr lang="en-US" sz="1600" dirty="0">
                  <a:solidFill>
                    <a:srgbClr val="000000"/>
                  </a:solidFill>
                </a:rPr>
                <a:t>To add new guides, click on a guide outside of slide in grey area while holding CTRL and drag </a:t>
              </a:r>
              <a:br>
                <a:rPr lang="en-US" sz="1600" dirty="0">
                  <a:solidFill>
                    <a:srgbClr val="000000"/>
                  </a:solidFill>
                </a:rPr>
              </a:br>
              <a:r>
                <a:rPr lang="en-US" sz="1600" dirty="0">
                  <a:solidFill>
                    <a:srgbClr val="000000"/>
                  </a:solidFill>
                </a:rPr>
                <a:t>to position </a:t>
              </a:r>
            </a:p>
          </p:txBody>
        </p:sp>
        <p:pic>
          <p:nvPicPr>
            <p:cNvPr id="63" name="Picture 6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107835" y="3307251"/>
              <a:ext cx="2468680" cy="1595861"/>
            </a:xfrm>
            <a:prstGeom prst="rect">
              <a:avLst/>
            </a:prstGeom>
            <a:ln w="76200">
              <a:solidFill>
                <a:schemeClr val="accent2"/>
              </a:solidFill>
              <a:miter lim="800000"/>
            </a:ln>
          </p:spPr>
        </p:pic>
        <p:sp>
          <p:nvSpPr>
            <p:cNvPr id="64" name="Rectangle 63"/>
            <p:cNvSpPr/>
            <p:nvPr userDrawn="1"/>
          </p:nvSpPr>
          <p:spPr>
            <a:xfrm>
              <a:off x="3112610" y="3416660"/>
              <a:ext cx="576075" cy="512967"/>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Tree>
    <p:extLst>
      <p:ext uri="{BB962C8B-B14F-4D97-AF65-F5344CB8AC3E}">
        <p14:creationId xmlns:p14="http://schemas.microsoft.com/office/powerpoint/2010/main" val="1280174361"/>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Logo Footer-FOR REFERENCE ONLY">
    <p:spTree>
      <p:nvGrpSpPr>
        <p:cNvPr id="1" name=""/>
        <p:cNvGrpSpPr/>
        <p:nvPr/>
      </p:nvGrpSpPr>
      <p:grpSpPr>
        <a:xfrm>
          <a:off x="0" y="0"/>
          <a:ext cx="0" cy="0"/>
          <a:chOff x="0" y="0"/>
          <a:chExt cx="0" cy="0"/>
        </a:xfrm>
      </p:grpSpPr>
      <p:sp>
        <p:nvSpPr>
          <p:cNvPr id="3" name="Freeform 6"/>
          <p:cNvSpPr>
            <a:spLocks noEditPoints="1"/>
          </p:cNvSpPr>
          <p:nvPr userDrawn="1"/>
        </p:nvSpPr>
        <p:spPr bwMode="auto">
          <a:xfrm>
            <a:off x="8669746" y="4837906"/>
            <a:ext cx="411480" cy="228600"/>
          </a:xfrm>
          <a:custGeom>
            <a:avLst/>
            <a:gdLst>
              <a:gd name="T0" fmla="*/ 693 w 1044"/>
              <a:gd name="T1" fmla="*/ 280 h 576"/>
              <a:gd name="T2" fmla="*/ 693 w 1044"/>
              <a:gd name="T3" fmla="*/ 280 h 576"/>
              <a:gd name="T4" fmla="*/ 413 w 1044"/>
              <a:gd name="T5" fmla="*/ 561 h 576"/>
              <a:gd name="T6" fmla="*/ 347 w 1044"/>
              <a:gd name="T7" fmla="*/ 561 h 576"/>
              <a:gd name="T8" fmla="*/ 347 w 1044"/>
              <a:gd name="T9" fmla="*/ 455 h 576"/>
              <a:gd name="T10" fmla="*/ 413 w 1044"/>
              <a:gd name="T11" fmla="*/ 455 h 576"/>
              <a:gd name="T12" fmla="*/ 588 w 1044"/>
              <a:gd name="T13" fmla="*/ 280 h 576"/>
              <a:gd name="T14" fmla="*/ 413 w 1044"/>
              <a:gd name="T15" fmla="*/ 105 h 576"/>
              <a:gd name="T16" fmla="*/ 347 w 1044"/>
              <a:gd name="T17" fmla="*/ 105 h 576"/>
              <a:gd name="T18" fmla="*/ 347 w 1044"/>
              <a:gd name="T19" fmla="*/ 0 h 576"/>
              <a:gd name="T20" fmla="*/ 413 w 1044"/>
              <a:gd name="T21" fmla="*/ 0 h 576"/>
              <a:gd name="T22" fmla="*/ 693 w 1044"/>
              <a:gd name="T23" fmla="*/ 280 h 576"/>
              <a:gd name="T24" fmla="*/ 693 w 1044"/>
              <a:gd name="T25" fmla="*/ 280 h 576"/>
              <a:gd name="T26" fmla="*/ 693 w 1044"/>
              <a:gd name="T27" fmla="*/ 280 h 576"/>
              <a:gd name="T28" fmla="*/ 693 w 1044"/>
              <a:gd name="T29" fmla="*/ 280 h 576"/>
              <a:gd name="T30" fmla="*/ 693 w 1044"/>
              <a:gd name="T31" fmla="*/ 101 h 576"/>
              <a:gd name="T32" fmla="*/ 820 w 1044"/>
              <a:gd name="T33" fmla="*/ 101 h 576"/>
              <a:gd name="T34" fmla="*/ 902 w 1044"/>
              <a:gd name="T35" fmla="*/ 127 h 576"/>
              <a:gd name="T36" fmla="*/ 928 w 1044"/>
              <a:gd name="T37" fmla="*/ 191 h 576"/>
              <a:gd name="T38" fmla="*/ 825 w 1044"/>
              <a:gd name="T39" fmla="*/ 281 h 576"/>
              <a:gd name="T40" fmla="*/ 793 w 1044"/>
              <a:gd name="T41" fmla="*/ 281 h 576"/>
              <a:gd name="T42" fmla="*/ 756 w 1044"/>
              <a:gd name="T43" fmla="*/ 361 h 576"/>
              <a:gd name="T44" fmla="*/ 963 w 1044"/>
              <a:gd name="T45" fmla="*/ 576 h 576"/>
              <a:gd name="T46" fmla="*/ 1044 w 1044"/>
              <a:gd name="T47" fmla="*/ 508 h 576"/>
              <a:gd name="T48" fmla="*/ 897 w 1044"/>
              <a:gd name="T49" fmla="*/ 360 h 576"/>
              <a:gd name="T50" fmla="*/ 1033 w 1044"/>
              <a:gd name="T51" fmla="*/ 193 h 576"/>
              <a:gd name="T52" fmla="*/ 975 w 1044"/>
              <a:gd name="T53" fmla="*/ 50 h 576"/>
              <a:gd name="T54" fmla="*/ 812 w 1044"/>
              <a:gd name="T55" fmla="*/ 0 h 576"/>
              <a:gd name="T56" fmla="*/ 693 w 1044"/>
              <a:gd name="T57" fmla="*/ 0 h 576"/>
              <a:gd name="T58" fmla="*/ 693 w 1044"/>
              <a:gd name="T59" fmla="*/ 101 h 576"/>
              <a:gd name="T60" fmla="*/ 350 w 1044"/>
              <a:gd name="T61" fmla="*/ 224 h 576"/>
              <a:gd name="T62" fmla="*/ 114 w 1044"/>
              <a:gd name="T63" fmla="*/ 224 h 576"/>
              <a:gd name="T64" fmla="*/ 114 w 1044"/>
              <a:gd name="T65" fmla="*/ 0 h 576"/>
              <a:gd name="T66" fmla="*/ 0 w 1044"/>
              <a:gd name="T67" fmla="*/ 0 h 576"/>
              <a:gd name="T68" fmla="*/ 0 w 1044"/>
              <a:gd name="T69" fmla="*/ 561 h 576"/>
              <a:gd name="T70" fmla="*/ 114 w 1044"/>
              <a:gd name="T71" fmla="*/ 561 h 576"/>
              <a:gd name="T72" fmla="*/ 114 w 1044"/>
              <a:gd name="T73" fmla="*/ 336 h 576"/>
              <a:gd name="T74" fmla="*/ 350 w 1044"/>
              <a:gd name="T75" fmla="*/ 336 h 576"/>
              <a:gd name="T76" fmla="*/ 350 w 1044"/>
              <a:gd name="T77" fmla="*/ 224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4" h="576">
                <a:moveTo>
                  <a:pt x="693" y="280"/>
                </a:moveTo>
                <a:cubicBezTo>
                  <a:pt x="693" y="280"/>
                  <a:pt x="693" y="280"/>
                  <a:pt x="693" y="280"/>
                </a:cubicBezTo>
                <a:cubicBezTo>
                  <a:pt x="693" y="442"/>
                  <a:pt x="575" y="561"/>
                  <a:pt x="413" y="561"/>
                </a:cubicBezTo>
                <a:cubicBezTo>
                  <a:pt x="347" y="561"/>
                  <a:pt x="347" y="561"/>
                  <a:pt x="347" y="561"/>
                </a:cubicBezTo>
                <a:cubicBezTo>
                  <a:pt x="347" y="455"/>
                  <a:pt x="347" y="455"/>
                  <a:pt x="347" y="455"/>
                </a:cubicBezTo>
                <a:cubicBezTo>
                  <a:pt x="413" y="455"/>
                  <a:pt x="413" y="455"/>
                  <a:pt x="413" y="455"/>
                </a:cubicBezTo>
                <a:cubicBezTo>
                  <a:pt x="516" y="455"/>
                  <a:pt x="588" y="383"/>
                  <a:pt x="588" y="280"/>
                </a:cubicBezTo>
                <a:cubicBezTo>
                  <a:pt x="588" y="177"/>
                  <a:pt x="516" y="105"/>
                  <a:pt x="413" y="105"/>
                </a:cubicBezTo>
                <a:cubicBezTo>
                  <a:pt x="347" y="105"/>
                  <a:pt x="347" y="105"/>
                  <a:pt x="347" y="105"/>
                </a:cubicBezTo>
                <a:cubicBezTo>
                  <a:pt x="347" y="0"/>
                  <a:pt x="347" y="0"/>
                  <a:pt x="347" y="0"/>
                </a:cubicBezTo>
                <a:cubicBezTo>
                  <a:pt x="413" y="0"/>
                  <a:pt x="413" y="0"/>
                  <a:pt x="413" y="0"/>
                </a:cubicBezTo>
                <a:cubicBezTo>
                  <a:pt x="575" y="0"/>
                  <a:pt x="693" y="118"/>
                  <a:pt x="693" y="280"/>
                </a:cubicBezTo>
                <a:cubicBezTo>
                  <a:pt x="693" y="280"/>
                  <a:pt x="693" y="280"/>
                  <a:pt x="693" y="280"/>
                </a:cubicBezTo>
                <a:cubicBezTo>
                  <a:pt x="693" y="280"/>
                  <a:pt x="693" y="280"/>
                  <a:pt x="693" y="280"/>
                </a:cubicBezTo>
                <a:cubicBezTo>
                  <a:pt x="693" y="280"/>
                  <a:pt x="693" y="280"/>
                  <a:pt x="693" y="280"/>
                </a:cubicBezTo>
                <a:close/>
                <a:moveTo>
                  <a:pt x="693" y="101"/>
                </a:moveTo>
                <a:cubicBezTo>
                  <a:pt x="820" y="101"/>
                  <a:pt x="820" y="101"/>
                  <a:pt x="820" y="101"/>
                </a:cubicBezTo>
                <a:cubicBezTo>
                  <a:pt x="858" y="101"/>
                  <a:pt x="884" y="109"/>
                  <a:pt x="902" y="127"/>
                </a:cubicBezTo>
                <a:cubicBezTo>
                  <a:pt x="919" y="144"/>
                  <a:pt x="928" y="166"/>
                  <a:pt x="928" y="191"/>
                </a:cubicBezTo>
                <a:cubicBezTo>
                  <a:pt x="928" y="247"/>
                  <a:pt x="879" y="281"/>
                  <a:pt x="825" y="281"/>
                </a:cubicBezTo>
                <a:cubicBezTo>
                  <a:pt x="793" y="281"/>
                  <a:pt x="793" y="281"/>
                  <a:pt x="793" y="281"/>
                </a:cubicBezTo>
                <a:cubicBezTo>
                  <a:pt x="756" y="361"/>
                  <a:pt x="756" y="361"/>
                  <a:pt x="756" y="361"/>
                </a:cubicBezTo>
                <a:cubicBezTo>
                  <a:pt x="963" y="576"/>
                  <a:pt x="963" y="576"/>
                  <a:pt x="963" y="576"/>
                </a:cubicBezTo>
                <a:cubicBezTo>
                  <a:pt x="1044" y="508"/>
                  <a:pt x="1044" y="508"/>
                  <a:pt x="1044" y="508"/>
                </a:cubicBezTo>
                <a:cubicBezTo>
                  <a:pt x="897" y="360"/>
                  <a:pt x="897" y="360"/>
                  <a:pt x="897" y="360"/>
                </a:cubicBezTo>
                <a:cubicBezTo>
                  <a:pt x="978" y="345"/>
                  <a:pt x="1033" y="271"/>
                  <a:pt x="1033" y="193"/>
                </a:cubicBezTo>
                <a:cubicBezTo>
                  <a:pt x="1033" y="135"/>
                  <a:pt x="1017" y="90"/>
                  <a:pt x="975" y="50"/>
                </a:cubicBezTo>
                <a:cubicBezTo>
                  <a:pt x="932" y="10"/>
                  <a:pt x="884" y="0"/>
                  <a:pt x="812" y="0"/>
                </a:cubicBezTo>
                <a:cubicBezTo>
                  <a:pt x="693" y="0"/>
                  <a:pt x="693" y="0"/>
                  <a:pt x="693" y="0"/>
                </a:cubicBezTo>
                <a:lnTo>
                  <a:pt x="693" y="101"/>
                </a:lnTo>
                <a:close/>
                <a:moveTo>
                  <a:pt x="350" y="224"/>
                </a:moveTo>
                <a:cubicBezTo>
                  <a:pt x="114" y="224"/>
                  <a:pt x="114" y="224"/>
                  <a:pt x="114" y="224"/>
                </a:cubicBezTo>
                <a:cubicBezTo>
                  <a:pt x="114" y="0"/>
                  <a:pt x="114" y="0"/>
                  <a:pt x="114" y="0"/>
                </a:cubicBezTo>
                <a:cubicBezTo>
                  <a:pt x="0" y="0"/>
                  <a:pt x="0" y="0"/>
                  <a:pt x="0" y="0"/>
                </a:cubicBezTo>
                <a:cubicBezTo>
                  <a:pt x="0" y="561"/>
                  <a:pt x="0" y="561"/>
                  <a:pt x="0" y="561"/>
                </a:cubicBezTo>
                <a:cubicBezTo>
                  <a:pt x="114" y="561"/>
                  <a:pt x="114" y="561"/>
                  <a:pt x="114" y="561"/>
                </a:cubicBezTo>
                <a:cubicBezTo>
                  <a:pt x="114" y="336"/>
                  <a:pt x="114" y="336"/>
                  <a:pt x="114" y="336"/>
                </a:cubicBezTo>
                <a:cubicBezTo>
                  <a:pt x="350" y="336"/>
                  <a:pt x="350" y="336"/>
                  <a:pt x="350" y="336"/>
                </a:cubicBezTo>
                <a:lnTo>
                  <a:pt x="350" y="224"/>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2106393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ivider 1">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0"/>
            <a:ext cx="8604249" cy="5143500"/>
          </a:xfrm>
          <a:prstGeom prst="rect">
            <a:avLst/>
          </a:prstGeom>
          <a:solidFill>
            <a:schemeClr val="bg1"/>
          </a:solidFill>
        </p:spPr>
        <p:txBody>
          <a:bodyPr anchor="t"/>
          <a:lstStyle>
            <a:lvl1pPr marL="0" indent="0" algn="l">
              <a:buNone/>
              <a:defRPr baseline="0">
                <a:solidFill>
                  <a:schemeClr val="tx1"/>
                </a:solidFill>
              </a:defRPr>
            </a:lvl1pPr>
          </a:lstStyle>
          <a:p>
            <a:r>
              <a:rPr lang="en-US" dirty="0" smtClean="0"/>
              <a:t>Picture or Color Block</a:t>
            </a:r>
            <a:endParaRPr lang="en-US" dirty="0"/>
          </a:p>
        </p:txBody>
      </p:sp>
      <p:sp>
        <p:nvSpPr>
          <p:cNvPr id="11"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2" name="Picture Placeholder 4"/>
          <p:cNvSpPr>
            <a:spLocks noGrp="1"/>
          </p:cNvSpPr>
          <p:nvPr>
            <p:ph type="pic" sz="quarter" idx="22" hasCustomPrompt="1"/>
          </p:nvPr>
        </p:nvSpPr>
        <p:spPr>
          <a:xfrm>
            <a:off x="8604250" y="2379664"/>
            <a:ext cx="539750" cy="2763835"/>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5" name="Text Placeholder 9"/>
          <p:cNvSpPr>
            <a:spLocks noGrp="1"/>
          </p:cNvSpPr>
          <p:nvPr>
            <p:ph type="body" sz="quarter" idx="14" hasCustomPrompt="1"/>
          </p:nvPr>
        </p:nvSpPr>
        <p:spPr>
          <a:xfrm>
            <a:off x="358774" y="2833689"/>
            <a:ext cx="2012951" cy="1854199"/>
          </a:xfrm>
          <a:prstGeom prst="rect">
            <a:avLst/>
          </a:prstGeom>
        </p:spPr>
        <p:txBody>
          <a:bodyPr/>
          <a:lstStyle>
            <a:lvl1pPr marL="0" indent="0">
              <a:buNone/>
              <a:defRPr lang="en-US" sz="11500" b="1" kern="1200" spc="-300" dirty="0">
                <a:ln>
                  <a:noFill/>
                </a:ln>
                <a:solidFill>
                  <a:srgbClr val="FFFFFF"/>
                </a:solidFill>
                <a:latin typeface="+mj-lt"/>
                <a:ea typeface="+mn-ea"/>
                <a:cs typeface="+mn-cs"/>
              </a:defRPr>
            </a:lvl1pPr>
            <a:lvl2pPr marL="560070" indent="-285750">
              <a:buFont typeface="Arial" pitchFamily="34" charset="0"/>
              <a:buChar char="•"/>
              <a:defRPr/>
            </a:lvl2pPr>
          </a:lstStyle>
          <a:p>
            <a:pPr lvl="0"/>
            <a:r>
              <a:rPr lang="en-US" dirty="0" smtClean="0"/>
              <a:t>01</a:t>
            </a:r>
            <a:endParaRPr lang="en-US" dirty="0"/>
          </a:p>
        </p:txBody>
      </p:sp>
      <p:sp>
        <p:nvSpPr>
          <p:cNvPr id="16" name="Title 2"/>
          <p:cNvSpPr>
            <a:spLocks noGrp="1"/>
          </p:cNvSpPr>
          <p:nvPr>
            <p:ph type="title" hasCustomPrompt="1"/>
          </p:nvPr>
        </p:nvSpPr>
        <p:spPr>
          <a:xfrm>
            <a:off x="2143570" y="3335965"/>
            <a:ext cx="5875965" cy="1113745"/>
          </a:xfrm>
        </p:spPr>
        <p:txBody>
          <a:bodyPr anchor="b"/>
          <a:lstStyle>
            <a:lvl1pPr>
              <a:lnSpc>
                <a:spcPts val="3400"/>
              </a:lnSpc>
              <a:defRPr sz="3600">
                <a:solidFill>
                  <a:srgbClr val="FFFFFF"/>
                </a:solidFill>
              </a:defRPr>
            </a:lvl1pPr>
          </a:lstStyle>
          <a:p>
            <a:r>
              <a:rPr lang="en-US" dirty="0" smtClean="0"/>
              <a:t>Section </a:t>
            </a:r>
            <a:br>
              <a:rPr lang="en-US" dirty="0" smtClean="0"/>
            </a:br>
            <a:r>
              <a:rPr lang="en-US" dirty="0" smtClean="0"/>
              <a:t>title</a:t>
            </a:r>
            <a:endParaRPr lang="en-US" dirty="0"/>
          </a:p>
        </p:txBody>
      </p:sp>
    </p:spTree>
    <p:extLst>
      <p:ext uri="{BB962C8B-B14F-4D97-AF65-F5344CB8AC3E}">
        <p14:creationId xmlns:p14="http://schemas.microsoft.com/office/powerpoint/2010/main" val="3401799707"/>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Divider 2">
    <p:spTree>
      <p:nvGrpSpPr>
        <p:cNvPr id="1" name=""/>
        <p:cNvGrpSpPr/>
        <p:nvPr/>
      </p:nvGrpSpPr>
      <p:grpSpPr>
        <a:xfrm>
          <a:off x="0" y="0"/>
          <a:ext cx="0" cy="0"/>
          <a:chOff x="0" y="0"/>
          <a:chExt cx="0" cy="0"/>
        </a:xfrm>
      </p:grpSpPr>
      <p:sp>
        <p:nvSpPr>
          <p:cNvPr id="54" name="Picture Placeholder 53"/>
          <p:cNvSpPr>
            <a:spLocks noGrp="1"/>
          </p:cNvSpPr>
          <p:nvPr>
            <p:ph type="pic" sz="quarter" idx="11" hasCustomPrompt="1"/>
          </p:nvPr>
        </p:nvSpPr>
        <p:spPr>
          <a:xfrm>
            <a:off x="-1" y="-1"/>
            <a:ext cx="8604251" cy="2379664"/>
          </a:xfrm>
          <a:prstGeom prst="rect">
            <a:avLst/>
          </a:prstGeom>
          <a:solidFill>
            <a:schemeClr val="bg1"/>
          </a:solidFill>
        </p:spPr>
        <p:txBody>
          <a:bodyPr/>
          <a:lstStyle>
            <a:lvl1pPr marL="0" marR="0" indent="0" algn="l" defTabSz="914400" rtl="0" eaLnBrk="1" fontAlgn="auto" latinLnBrk="0" hangingPunct="1">
              <a:lnSpc>
                <a:spcPct val="100000"/>
              </a:lnSpc>
              <a:spcBef>
                <a:spcPct val="20000"/>
              </a:spcBef>
              <a:spcAft>
                <a:spcPts val="0"/>
              </a:spcAft>
              <a:buClrTx/>
              <a:buSzPct val="100000"/>
              <a:buFont typeface="Arial" pitchFamily="34" charset="0"/>
              <a:buNone/>
              <a:tabLst/>
              <a:defRPr baseline="0"/>
            </a:lvl1pPr>
          </a:lstStyle>
          <a:p>
            <a:r>
              <a:rPr lang="en-US" dirty="0" smtClean="0"/>
              <a:t>Picture or Color Block</a:t>
            </a:r>
            <a:endParaRPr lang="en-US" dirty="0"/>
          </a:p>
        </p:txBody>
      </p:sp>
      <p:sp>
        <p:nvSpPr>
          <p:cNvPr id="9" name="Text Placeholder 9"/>
          <p:cNvSpPr>
            <a:spLocks noGrp="1"/>
          </p:cNvSpPr>
          <p:nvPr>
            <p:ph type="body" sz="quarter" idx="14" hasCustomPrompt="1"/>
          </p:nvPr>
        </p:nvSpPr>
        <p:spPr>
          <a:xfrm>
            <a:off x="358774" y="2833689"/>
            <a:ext cx="2012951" cy="1854199"/>
          </a:xfrm>
          <a:prstGeom prst="rect">
            <a:avLst/>
          </a:prstGeom>
        </p:spPr>
        <p:txBody>
          <a:bodyPr/>
          <a:lstStyle>
            <a:lvl1pPr marL="0" indent="0">
              <a:buNone/>
              <a:defRPr lang="en-US" sz="11500" b="1" kern="1200" spc="-300" dirty="0">
                <a:ln>
                  <a:solidFill>
                    <a:schemeClr val="tx1"/>
                  </a:solidFill>
                </a:ln>
                <a:noFill/>
                <a:latin typeface="+mj-lt"/>
                <a:ea typeface="+mn-ea"/>
                <a:cs typeface="+mn-cs"/>
              </a:defRPr>
            </a:lvl1pPr>
            <a:lvl2pPr marL="560070" indent="-285750">
              <a:buFont typeface="Arial" pitchFamily="34" charset="0"/>
              <a:buChar char="•"/>
              <a:defRPr/>
            </a:lvl2pPr>
          </a:lstStyle>
          <a:p>
            <a:pPr lvl="0"/>
            <a:r>
              <a:rPr lang="en-US" dirty="0" smtClean="0"/>
              <a:t>01</a:t>
            </a:r>
            <a:endParaRPr lang="en-US" dirty="0"/>
          </a:p>
        </p:txBody>
      </p:sp>
      <p:sp>
        <p:nvSpPr>
          <p:cNvPr id="7" name="Picture Placeholder 4"/>
          <p:cNvSpPr>
            <a:spLocks noGrp="1"/>
          </p:cNvSpPr>
          <p:nvPr>
            <p:ph type="pic" sz="quarter" idx="21" hasCustomPrompt="1"/>
          </p:nvPr>
        </p:nvSpPr>
        <p:spPr>
          <a:xfrm>
            <a:off x="8604250" y="0"/>
            <a:ext cx="539750" cy="2379663"/>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1" name="Picture Placeholder 4"/>
          <p:cNvSpPr>
            <a:spLocks noGrp="1"/>
          </p:cNvSpPr>
          <p:nvPr>
            <p:ph type="pic" sz="quarter" idx="22" hasCustomPrompt="1"/>
          </p:nvPr>
        </p:nvSpPr>
        <p:spPr>
          <a:xfrm>
            <a:off x="8604250" y="2379664"/>
            <a:ext cx="539750" cy="2763836"/>
          </a:xfrm>
          <a:prstGeom prst="rect">
            <a:avLst/>
          </a:prstGeom>
          <a:solidFill>
            <a:schemeClr val="accent1"/>
          </a:solidFill>
        </p:spPr>
        <p:txBody>
          <a:bodyPr vert="vert">
            <a:normAutofit/>
          </a:bodyPr>
          <a:lstStyle>
            <a:lvl1pPr marL="0" marR="0" indent="0" algn="l" defTabSz="914400" rtl="0" eaLnBrk="1" fontAlgn="auto" latinLnBrk="0" hangingPunct="1">
              <a:lnSpc>
                <a:spcPct val="100000"/>
              </a:lnSpc>
              <a:spcBef>
                <a:spcPct val="20000"/>
              </a:spcBef>
              <a:spcAft>
                <a:spcPts val="0"/>
              </a:spcAft>
              <a:buClrTx/>
              <a:buSzPct val="100000"/>
              <a:buFont typeface="Wingdings" pitchFamily="2" charset="2"/>
              <a:buNone/>
              <a:tabLst/>
              <a:defRPr sz="1400"/>
            </a:lvl1pPr>
          </a:lstStyle>
          <a:p>
            <a:r>
              <a:rPr lang="en-US" dirty="0" smtClean="0"/>
              <a:t>Picture or Color Block</a:t>
            </a:r>
            <a:endParaRPr lang="en-US" dirty="0"/>
          </a:p>
        </p:txBody>
      </p:sp>
      <p:sp>
        <p:nvSpPr>
          <p:cNvPr id="14" name="Title 2"/>
          <p:cNvSpPr>
            <a:spLocks noGrp="1"/>
          </p:cNvSpPr>
          <p:nvPr>
            <p:ph type="title" hasCustomPrompt="1"/>
          </p:nvPr>
        </p:nvSpPr>
        <p:spPr>
          <a:xfrm>
            <a:off x="2143570" y="3335965"/>
            <a:ext cx="5875965" cy="1113745"/>
          </a:xfrm>
        </p:spPr>
        <p:txBody>
          <a:bodyPr anchor="b"/>
          <a:lstStyle>
            <a:lvl1pPr>
              <a:lnSpc>
                <a:spcPts val="3400"/>
              </a:lnSpc>
              <a:defRPr sz="3600">
                <a:solidFill>
                  <a:schemeClr val="tx1"/>
                </a:solidFill>
              </a:defRPr>
            </a:lvl1pPr>
          </a:lstStyle>
          <a:p>
            <a:r>
              <a:rPr lang="en-US" dirty="0" smtClean="0"/>
              <a:t>Section </a:t>
            </a:r>
            <a:br>
              <a:rPr lang="en-US" dirty="0" smtClean="0"/>
            </a:br>
            <a:r>
              <a:rPr lang="en-US" dirty="0" smtClean="0"/>
              <a:t>title</a:t>
            </a:r>
            <a:endParaRPr lang="en-US" dirty="0"/>
          </a:p>
        </p:txBody>
      </p:sp>
    </p:spTree>
    <p:extLst>
      <p:ext uri="{BB962C8B-B14F-4D97-AF65-F5344CB8AC3E}">
        <p14:creationId xmlns:p14="http://schemas.microsoft.com/office/powerpoint/2010/main" val="3701656626"/>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57.xml"/><Relationship Id="rId21" Type="http://schemas.openxmlformats.org/officeDocument/2006/relationships/slideLayout" Target="../slideLayouts/slideLayout58.xml"/><Relationship Id="rId22" Type="http://schemas.openxmlformats.org/officeDocument/2006/relationships/slideLayout" Target="../slideLayouts/slideLayout59.xml"/><Relationship Id="rId23" Type="http://schemas.openxmlformats.org/officeDocument/2006/relationships/slideLayout" Target="../slideLayouts/slideLayout60.xml"/><Relationship Id="rId24" Type="http://schemas.openxmlformats.org/officeDocument/2006/relationships/slideLayout" Target="../slideLayouts/slideLayout61.xml"/><Relationship Id="rId25" Type="http://schemas.openxmlformats.org/officeDocument/2006/relationships/slideLayout" Target="../slideLayouts/slideLayout62.xml"/><Relationship Id="rId26" Type="http://schemas.openxmlformats.org/officeDocument/2006/relationships/slideLayout" Target="../slideLayouts/slideLayout63.xml"/><Relationship Id="rId27" Type="http://schemas.openxmlformats.org/officeDocument/2006/relationships/slideLayout" Target="../slideLayouts/slideLayout64.xml"/><Relationship Id="rId28" Type="http://schemas.openxmlformats.org/officeDocument/2006/relationships/slideLayout" Target="../slideLayouts/slideLayout65.xml"/><Relationship Id="rId29" Type="http://schemas.openxmlformats.org/officeDocument/2006/relationships/slideLayout" Target="../slideLayouts/slideLayout66.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30" Type="http://schemas.openxmlformats.org/officeDocument/2006/relationships/slideLayout" Target="../slideLayouts/slideLayout67.xml"/><Relationship Id="rId31" Type="http://schemas.openxmlformats.org/officeDocument/2006/relationships/slideLayout" Target="../slideLayouts/slideLayout68.xml"/><Relationship Id="rId32" Type="http://schemas.openxmlformats.org/officeDocument/2006/relationships/slideLayout" Target="../slideLayouts/slideLayout69.xml"/><Relationship Id="rId9" Type="http://schemas.openxmlformats.org/officeDocument/2006/relationships/slideLayout" Target="../slideLayouts/slideLayout46.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3" Type="http://schemas.openxmlformats.org/officeDocument/2006/relationships/slideLayout" Target="../slideLayouts/slideLayout70.xml"/><Relationship Id="rId34" Type="http://schemas.openxmlformats.org/officeDocument/2006/relationships/slideLayout" Target="../slideLayouts/slideLayout71.xml"/><Relationship Id="rId35" Type="http://schemas.openxmlformats.org/officeDocument/2006/relationships/slideLayout" Target="../slideLayouts/slideLayout72.xml"/><Relationship Id="rId36" Type="http://schemas.openxmlformats.org/officeDocument/2006/relationships/slideLayout" Target="../slideLayouts/slideLayout73.xml"/><Relationship Id="rId10" Type="http://schemas.openxmlformats.org/officeDocument/2006/relationships/slideLayout" Target="../slideLayouts/slideLayout47.xml"/><Relationship Id="rId11" Type="http://schemas.openxmlformats.org/officeDocument/2006/relationships/slideLayout" Target="../slideLayouts/slideLayout48.xml"/><Relationship Id="rId12" Type="http://schemas.openxmlformats.org/officeDocument/2006/relationships/slideLayout" Target="../slideLayouts/slideLayout49.xml"/><Relationship Id="rId13" Type="http://schemas.openxmlformats.org/officeDocument/2006/relationships/slideLayout" Target="../slideLayouts/slideLayout50.xml"/><Relationship Id="rId14" Type="http://schemas.openxmlformats.org/officeDocument/2006/relationships/slideLayout" Target="../slideLayouts/slideLayout51.xml"/><Relationship Id="rId15" Type="http://schemas.openxmlformats.org/officeDocument/2006/relationships/slideLayout" Target="../slideLayouts/slideLayout52.xml"/><Relationship Id="rId16" Type="http://schemas.openxmlformats.org/officeDocument/2006/relationships/slideLayout" Target="../slideLayouts/slideLayout53.xml"/><Relationship Id="rId17" Type="http://schemas.openxmlformats.org/officeDocument/2006/relationships/slideLayout" Target="../slideLayouts/slideLayout54.xml"/><Relationship Id="rId18" Type="http://schemas.openxmlformats.org/officeDocument/2006/relationships/slideLayout" Target="../slideLayouts/slideLayout55.xml"/><Relationship Id="rId19" Type="http://schemas.openxmlformats.org/officeDocument/2006/relationships/slideLayout" Target="../slideLayouts/slideLayout56.xml"/><Relationship Id="rId37" Type="http://schemas.openxmlformats.org/officeDocument/2006/relationships/slideLayout" Target="../slideLayouts/slideLayout74.xml"/><Relationship Id="rId38"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0" y="139700"/>
            <a:ext cx="9144000" cy="873125"/>
          </a:xfrm>
          <a:prstGeom prst="rect">
            <a:avLst/>
          </a:prstGeom>
        </p:spPr>
        <p:txBody>
          <a:bodyPr vert="horz" lIns="228600" tIns="45720" rIns="228600" bIns="45720" rtlCol="0" anchor="b" anchorCtr="0">
            <a:noAutofit/>
          </a:bodyPr>
          <a:lstStyle/>
          <a:p>
            <a:r>
              <a:rPr lang="en-US" dirty="0" smtClean="0"/>
              <a:t>Click To Add Title</a:t>
            </a:r>
            <a:endParaRPr lang="en-US" dirty="0"/>
          </a:p>
        </p:txBody>
      </p:sp>
      <p:sp>
        <p:nvSpPr>
          <p:cNvPr id="7" name="Text Placeholder 6"/>
          <p:cNvSpPr>
            <a:spLocks noGrp="1"/>
          </p:cNvSpPr>
          <p:nvPr>
            <p:ph type="body" idx="1"/>
          </p:nvPr>
        </p:nvSpPr>
        <p:spPr>
          <a:xfrm>
            <a:off x="0" y="1189038"/>
            <a:ext cx="9144000" cy="3217862"/>
          </a:xfrm>
          <a:prstGeom prst="rect">
            <a:avLst/>
          </a:prstGeom>
        </p:spPr>
        <p:txBody>
          <a:bodyPr vert="horz" lIns="228600" tIns="45720" rIns="22860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19783473"/>
      </p:ext>
    </p:extLst>
  </p:cSld>
  <p:clrMap bg1="dk1" tx1="lt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 id="2147483683" r:id="rId20"/>
    <p:sldLayoutId id="2147483684" r:id="rId21"/>
    <p:sldLayoutId id="2147483685" r:id="rId22"/>
    <p:sldLayoutId id="2147483686" r:id="rId23"/>
    <p:sldLayoutId id="2147483687" r:id="rId24"/>
    <p:sldLayoutId id="2147483688" r:id="rId25"/>
    <p:sldLayoutId id="2147483689" r:id="rId26"/>
    <p:sldLayoutId id="2147483690" r:id="rId27"/>
    <p:sldLayoutId id="2147483691" r:id="rId28"/>
    <p:sldLayoutId id="2147483692" r:id="rId29"/>
    <p:sldLayoutId id="2147483693" r:id="rId30"/>
    <p:sldLayoutId id="2147483694" r:id="rId31"/>
    <p:sldLayoutId id="2147483695" r:id="rId32"/>
    <p:sldLayoutId id="2147483696" r:id="rId33"/>
    <p:sldLayoutId id="2147483697" r:id="rId34"/>
    <p:sldLayoutId id="2147483698" r:id="rId35"/>
    <p:sldLayoutId id="2147483699" r:id="rId36"/>
    <p:sldLayoutId id="2147483700" r:id="rId37"/>
  </p:sldLayoutIdLst>
  <p:transition>
    <p:fade/>
  </p:transition>
  <p:timing>
    <p:tnLst>
      <p:par>
        <p:cTn id="1" dur="indefinite" restart="never" nodeType="tmRoot"/>
      </p:par>
    </p:tnLst>
  </p:timing>
  <p:txStyles>
    <p:titleStyle>
      <a:lvl1pPr algn="l" defTabSz="914400" rtl="0" eaLnBrk="1" latinLnBrk="0" hangingPunct="1">
        <a:lnSpc>
          <a:spcPts val="2600"/>
        </a:lnSpc>
        <a:spcBef>
          <a:spcPct val="0"/>
        </a:spcBef>
        <a:buNone/>
        <a:defRPr sz="2400" b="1" kern="1200" cap="none" spc="0" baseline="0">
          <a:solidFill>
            <a:schemeClr val="tx1"/>
          </a:solidFill>
          <a:latin typeface="+mj-lt"/>
          <a:ea typeface="+mj-ea"/>
          <a:cs typeface="+mj-cs"/>
        </a:defRPr>
      </a:lvl1pPr>
    </p:titleStyle>
    <p:bodyStyle>
      <a:lvl1pPr marL="182880" indent="-182880" algn="l" defTabSz="914400" rtl="0" eaLnBrk="1" latinLnBrk="0" hangingPunct="1">
        <a:spcBef>
          <a:spcPct val="20000"/>
        </a:spcBef>
        <a:buSzPct val="75000"/>
        <a:buFont typeface="Wingdings" pitchFamily="2" charset="2"/>
        <a:buChar char="§"/>
        <a:defRPr sz="1800" kern="1200" cap="none" spc="0" baseline="0">
          <a:solidFill>
            <a:schemeClr val="tx1"/>
          </a:solidFill>
          <a:latin typeface="+mn-lt"/>
          <a:ea typeface="+mn-ea"/>
          <a:cs typeface="+mn-cs"/>
        </a:defRPr>
      </a:lvl1pPr>
      <a:lvl2pPr marL="365760" indent="-182880" algn="l" defTabSz="914400" rtl="0" eaLnBrk="1" latinLnBrk="0" hangingPunct="1">
        <a:spcBef>
          <a:spcPct val="20000"/>
        </a:spcBef>
        <a:buSzPct val="75000"/>
        <a:buFont typeface="Courier New" pitchFamily="49" charset="0"/>
        <a:buChar char="o"/>
        <a:defRPr sz="1600" kern="1200" baseline="0">
          <a:solidFill>
            <a:schemeClr val="tx1"/>
          </a:solidFill>
          <a:latin typeface="+mn-lt"/>
          <a:ea typeface="+mn-ea"/>
          <a:cs typeface="+mn-cs"/>
        </a:defRPr>
      </a:lvl2pPr>
      <a:lvl3pPr marL="548640" indent="-182880" algn="l" defTabSz="914400" rtl="0" eaLnBrk="1" latinLnBrk="0" hangingPunct="1">
        <a:spcBef>
          <a:spcPct val="20000"/>
        </a:spcBef>
        <a:buFont typeface="Arial" pitchFamily="34" charset="0"/>
        <a:buChar char="•"/>
        <a:defRPr sz="1400" kern="1200" baseline="0">
          <a:solidFill>
            <a:schemeClr val="tx1"/>
          </a:solidFill>
          <a:latin typeface="+mn-lt"/>
          <a:ea typeface="+mn-ea"/>
          <a:cs typeface="+mn-cs"/>
        </a:defRPr>
      </a:lvl3pPr>
      <a:lvl4pPr marL="731520" indent="-182880" algn="l" defTabSz="914400" rtl="0" eaLnBrk="1" latinLnBrk="0" hangingPunct="1">
        <a:spcBef>
          <a:spcPct val="20000"/>
        </a:spcBef>
        <a:buSzPct val="100000"/>
        <a:buFont typeface="Arial Narrow" pitchFamily="34" charset="0"/>
        <a:buChar char="»"/>
        <a:defRPr sz="1200" kern="1200" baseline="0">
          <a:solidFill>
            <a:schemeClr val="tx1"/>
          </a:solidFill>
          <a:latin typeface="+mn-lt"/>
          <a:ea typeface="+mn-ea"/>
          <a:cs typeface="+mn-cs"/>
        </a:defRPr>
      </a:lvl4pPr>
      <a:lvl5pPr marL="914400" indent="-182880" algn="l" defTabSz="914400" rtl="0" eaLnBrk="1" latinLnBrk="0" hangingPunct="1">
        <a:spcBef>
          <a:spcPct val="20000"/>
        </a:spcBef>
        <a:buSzPct val="85000"/>
        <a:buFont typeface="Wingdings" pitchFamily="2" charset="2"/>
        <a:buChar char="§"/>
        <a:tabLst>
          <a:tab pos="1485900" algn="l"/>
        </a:tabLst>
        <a:defRPr sz="11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0" y="139700"/>
            <a:ext cx="9144000" cy="873125"/>
          </a:xfrm>
          <a:prstGeom prst="rect">
            <a:avLst/>
          </a:prstGeom>
        </p:spPr>
        <p:txBody>
          <a:bodyPr vert="horz" lIns="228600" tIns="45720" rIns="228600" bIns="45720" rtlCol="0" anchor="b" anchorCtr="0">
            <a:noAutofit/>
          </a:bodyPr>
          <a:lstStyle/>
          <a:p>
            <a:r>
              <a:rPr lang="en-US" dirty="0" smtClean="0"/>
              <a:t>Click To Add Title</a:t>
            </a:r>
            <a:endParaRPr lang="en-US" dirty="0"/>
          </a:p>
        </p:txBody>
      </p:sp>
      <p:sp>
        <p:nvSpPr>
          <p:cNvPr id="7" name="Text Placeholder 6"/>
          <p:cNvSpPr>
            <a:spLocks noGrp="1"/>
          </p:cNvSpPr>
          <p:nvPr>
            <p:ph type="body" idx="1"/>
          </p:nvPr>
        </p:nvSpPr>
        <p:spPr>
          <a:xfrm>
            <a:off x="0" y="1189038"/>
            <a:ext cx="9144000" cy="3217862"/>
          </a:xfrm>
          <a:prstGeom prst="rect">
            <a:avLst/>
          </a:prstGeom>
        </p:spPr>
        <p:txBody>
          <a:bodyPr vert="horz" lIns="228600" tIns="45720" rIns="22860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14545354"/>
      </p:ext>
    </p:extLst>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 id="2147483720" r:id="rId19"/>
    <p:sldLayoutId id="2147483721" r:id="rId20"/>
    <p:sldLayoutId id="2147483722" r:id="rId21"/>
    <p:sldLayoutId id="2147483723" r:id="rId22"/>
    <p:sldLayoutId id="2147483724" r:id="rId23"/>
    <p:sldLayoutId id="2147483725" r:id="rId24"/>
    <p:sldLayoutId id="2147483726" r:id="rId25"/>
    <p:sldLayoutId id="2147483727" r:id="rId26"/>
    <p:sldLayoutId id="2147483728" r:id="rId27"/>
    <p:sldLayoutId id="2147483729" r:id="rId28"/>
    <p:sldLayoutId id="2147483730" r:id="rId29"/>
    <p:sldLayoutId id="2147483731" r:id="rId30"/>
    <p:sldLayoutId id="2147483732" r:id="rId31"/>
    <p:sldLayoutId id="2147483733" r:id="rId32"/>
    <p:sldLayoutId id="2147483734" r:id="rId33"/>
    <p:sldLayoutId id="2147483735" r:id="rId34"/>
    <p:sldLayoutId id="2147483736" r:id="rId35"/>
    <p:sldLayoutId id="2147483737" r:id="rId36"/>
    <p:sldLayoutId id="2147483738" r:id="rId37"/>
  </p:sldLayoutIdLst>
  <p:transition>
    <p:fade/>
  </p:transition>
  <p:timing>
    <p:tnLst>
      <p:par>
        <p:cTn id="1" dur="indefinite" restart="never" nodeType="tmRoot"/>
      </p:par>
    </p:tnLst>
  </p:timing>
  <p:txStyles>
    <p:titleStyle>
      <a:lvl1pPr algn="l" defTabSz="914400" rtl="0" eaLnBrk="1" latinLnBrk="0" hangingPunct="1">
        <a:lnSpc>
          <a:spcPts val="2600"/>
        </a:lnSpc>
        <a:spcBef>
          <a:spcPct val="0"/>
        </a:spcBef>
        <a:buNone/>
        <a:defRPr sz="2400" b="1" kern="1200" cap="none" spc="0" baseline="0">
          <a:solidFill>
            <a:schemeClr val="tx1"/>
          </a:solidFill>
          <a:latin typeface="+mj-lt"/>
          <a:ea typeface="+mj-ea"/>
          <a:cs typeface="+mj-cs"/>
        </a:defRPr>
      </a:lvl1pPr>
    </p:titleStyle>
    <p:bodyStyle>
      <a:lvl1pPr marL="182880" indent="-182880" algn="l" defTabSz="914400" rtl="0" eaLnBrk="1" latinLnBrk="0" hangingPunct="1">
        <a:spcBef>
          <a:spcPct val="20000"/>
        </a:spcBef>
        <a:buSzPct val="75000"/>
        <a:buFont typeface="Wingdings" pitchFamily="2" charset="2"/>
        <a:buChar char="§"/>
        <a:defRPr sz="1800" kern="1200" cap="none" spc="0" baseline="0">
          <a:solidFill>
            <a:schemeClr val="tx1"/>
          </a:solidFill>
          <a:latin typeface="+mn-lt"/>
          <a:ea typeface="+mn-ea"/>
          <a:cs typeface="+mn-cs"/>
        </a:defRPr>
      </a:lvl1pPr>
      <a:lvl2pPr marL="365760" indent="-182880" algn="l" defTabSz="914400" rtl="0" eaLnBrk="1" latinLnBrk="0" hangingPunct="1">
        <a:spcBef>
          <a:spcPct val="20000"/>
        </a:spcBef>
        <a:buSzPct val="75000"/>
        <a:buFont typeface="Courier New" pitchFamily="49" charset="0"/>
        <a:buChar char="o"/>
        <a:defRPr sz="1600" kern="1200" baseline="0">
          <a:solidFill>
            <a:schemeClr val="tx1"/>
          </a:solidFill>
          <a:latin typeface="+mn-lt"/>
          <a:ea typeface="+mn-ea"/>
          <a:cs typeface="+mn-cs"/>
        </a:defRPr>
      </a:lvl2pPr>
      <a:lvl3pPr marL="548640" indent="-182880" algn="l" defTabSz="914400" rtl="0" eaLnBrk="1" latinLnBrk="0" hangingPunct="1">
        <a:spcBef>
          <a:spcPct val="20000"/>
        </a:spcBef>
        <a:buFont typeface="Arial" pitchFamily="34" charset="0"/>
        <a:buChar char="•"/>
        <a:defRPr sz="1400" kern="1200" baseline="0">
          <a:solidFill>
            <a:schemeClr val="tx1"/>
          </a:solidFill>
          <a:latin typeface="+mn-lt"/>
          <a:ea typeface="+mn-ea"/>
          <a:cs typeface="+mn-cs"/>
        </a:defRPr>
      </a:lvl3pPr>
      <a:lvl4pPr marL="731520" indent="-182880" algn="l" defTabSz="914400" rtl="0" eaLnBrk="1" latinLnBrk="0" hangingPunct="1">
        <a:spcBef>
          <a:spcPct val="20000"/>
        </a:spcBef>
        <a:buSzPct val="100000"/>
        <a:buFont typeface="Arial Narrow" pitchFamily="34" charset="0"/>
        <a:buChar char="»"/>
        <a:defRPr sz="1200" kern="1200" baseline="0">
          <a:solidFill>
            <a:schemeClr val="tx1"/>
          </a:solidFill>
          <a:latin typeface="+mn-lt"/>
          <a:ea typeface="+mn-ea"/>
          <a:cs typeface="+mn-cs"/>
        </a:defRPr>
      </a:lvl4pPr>
      <a:lvl5pPr marL="914400" indent="-182880" algn="l" defTabSz="914400" rtl="0" eaLnBrk="1" latinLnBrk="0" hangingPunct="1">
        <a:spcBef>
          <a:spcPct val="20000"/>
        </a:spcBef>
        <a:buSzPct val="85000"/>
        <a:buFont typeface="Wingdings" pitchFamily="2" charset="2"/>
        <a:buChar char="§"/>
        <a:tabLst>
          <a:tab pos="1485900" algn="l"/>
        </a:tabLst>
        <a:defRPr sz="11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jpeg"/><Relationship Id="rId1" Type="http://schemas.openxmlformats.org/officeDocument/2006/relationships/slideLayout" Target="../slideLayouts/slideLayout6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4" Type="http://schemas.microsoft.com/office/2007/relationships/hdphoto" Target="../media/hdphoto5.wdp"/><Relationship Id="rId1" Type="http://schemas.openxmlformats.org/officeDocument/2006/relationships/slideLayout" Target="../slideLayouts/slideLayout7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4.xml.rels><?xml version="1.0" encoding="UTF-8" standalone="yes"?>
<Relationships xmlns="http://schemas.openxmlformats.org/package/2006/relationships"><Relationship Id="rId9" Type="http://schemas.openxmlformats.org/officeDocument/2006/relationships/image" Target="../media/image26.png"/><Relationship Id="rId20" Type="http://schemas.openxmlformats.org/officeDocument/2006/relationships/image" Target="../media/image37.png"/><Relationship Id="rId21" Type="http://schemas.openxmlformats.org/officeDocument/2006/relationships/image" Target="../media/image38.png"/><Relationship Id="rId22" Type="http://schemas.openxmlformats.org/officeDocument/2006/relationships/image" Target="../media/image39.png"/><Relationship Id="rId10" Type="http://schemas.openxmlformats.org/officeDocument/2006/relationships/image" Target="../media/image27.png"/><Relationship Id="rId11" Type="http://schemas.openxmlformats.org/officeDocument/2006/relationships/image" Target="../media/image28.png"/><Relationship Id="rId12" Type="http://schemas.openxmlformats.org/officeDocument/2006/relationships/image" Target="../media/image29.png"/><Relationship Id="rId13" Type="http://schemas.openxmlformats.org/officeDocument/2006/relationships/image" Target="../media/image30.png"/><Relationship Id="rId14" Type="http://schemas.openxmlformats.org/officeDocument/2006/relationships/image" Target="../media/image31.png"/><Relationship Id="rId15" Type="http://schemas.openxmlformats.org/officeDocument/2006/relationships/image" Target="../media/image32.png"/><Relationship Id="rId16" Type="http://schemas.openxmlformats.org/officeDocument/2006/relationships/image" Target="../media/image33.png"/><Relationship Id="rId17" Type="http://schemas.openxmlformats.org/officeDocument/2006/relationships/image" Target="../media/image34.png"/><Relationship Id="rId18" Type="http://schemas.openxmlformats.org/officeDocument/2006/relationships/image" Target="../media/image35.png"/><Relationship Id="rId19" Type="http://schemas.openxmlformats.org/officeDocument/2006/relationships/image" Target="../media/image36.png"/><Relationship Id="rId1" Type="http://schemas.openxmlformats.org/officeDocument/2006/relationships/slideLayout" Target="../slideLayouts/slideLayout62.xml"/><Relationship Id="rId2" Type="http://schemas.openxmlformats.org/officeDocument/2006/relationships/notesSlide" Target="../notesSlides/notesSlide13.xml"/><Relationship Id="rId3" Type="http://schemas.openxmlformats.org/officeDocument/2006/relationships/image" Target="../media/image20.jpe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4" Type="http://schemas.microsoft.com/office/2007/relationships/hdphoto" Target="../media/hdphoto6.wdp"/><Relationship Id="rId1" Type="http://schemas.openxmlformats.org/officeDocument/2006/relationships/slideLayout" Target="../slideLayouts/slideLayout7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5.xml"/><Relationship Id="rId3"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1" Type="http://schemas.openxmlformats.org/officeDocument/2006/relationships/slideLayout" Target="../slideLayouts/slideLayout34.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7.xml"/><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4" Type="http://schemas.microsoft.com/office/2007/relationships/hdphoto" Target="../media/hdphoto1.wdp"/><Relationship Id="rId1" Type="http://schemas.openxmlformats.org/officeDocument/2006/relationships/slideLayout" Target="../slideLayouts/slideLayout7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4" Type="http://schemas.microsoft.com/office/2007/relationships/hdphoto" Target="../media/hdphoto7.wdp"/><Relationship Id="rId5" Type="http://schemas.openxmlformats.org/officeDocument/2006/relationships/image" Target="../media/image16.png"/><Relationship Id="rId6" Type="http://schemas.openxmlformats.org/officeDocument/2006/relationships/image" Target="../media/image46.png"/><Relationship Id="rId7" Type="http://schemas.microsoft.com/office/2007/relationships/hdphoto" Target="../media/hdphoto8.wdp"/><Relationship Id="rId1" Type="http://schemas.openxmlformats.org/officeDocument/2006/relationships/slideLayout" Target="../slideLayouts/slideLayout34.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xml"/><Relationship Id="rId3" Type="http://schemas.openxmlformats.org/officeDocument/2006/relationships/image" Target="../media/image4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1.xml"/><Relationship Id="rId3" Type="http://schemas.openxmlformats.org/officeDocument/2006/relationships/image" Target="../media/image48.jpg"/></Relationships>
</file>

<file path=ppt/slides/_rels/slide23.xml.rels><?xml version="1.0" encoding="UTF-8" standalone="yes"?>
<Relationships xmlns="http://schemas.openxmlformats.org/package/2006/relationships"><Relationship Id="rId3" Type="http://schemas.openxmlformats.org/officeDocument/2006/relationships/image" Target="../media/image49.jpg"/><Relationship Id="rId4" Type="http://schemas.openxmlformats.org/officeDocument/2006/relationships/image" Target="../media/image50.jpeg"/><Relationship Id="rId5" Type="http://schemas.openxmlformats.org/officeDocument/2006/relationships/image" Target="../media/image51.jpeg"/><Relationship Id="rId6" Type="http://schemas.openxmlformats.org/officeDocument/2006/relationships/image" Target="../media/image52.jpeg"/><Relationship Id="rId1" Type="http://schemas.openxmlformats.org/officeDocument/2006/relationships/slideLayout" Target="../slideLayouts/slideLayout34.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3.xml"/><Relationship Id="rId3" Type="http://schemas.openxmlformats.org/officeDocument/2006/relationships/image" Target="../media/image53.jpe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4" Type="http://schemas.microsoft.com/office/2007/relationships/hdphoto" Target="../media/hdphoto9.wdp"/><Relationship Id="rId5" Type="http://schemas.openxmlformats.org/officeDocument/2006/relationships/image" Target="../media/image55.png"/><Relationship Id="rId6" Type="http://schemas.microsoft.com/office/2007/relationships/hdphoto" Target="../media/hdphoto10.wdp"/><Relationship Id="rId7" Type="http://schemas.openxmlformats.org/officeDocument/2006/relationships/image" Target="../media/image56.jpeg"/><Relationship Id="rId8" Type="http://schemas.microsoft.com/office/2007/relationships/hdphoto" Target="../media/hdphoto11.wdp"/><Relationship Id="rId9" Type="http://schemas.openxmlformats.org/officeDocument/2006/relationships/image" Target="../media/image57.png"/><Relationship Id="rId10" Type="http://schemas.microsoft.com/office/2007/relationships/hdphoto" Target="../media/hdphoto12.wdp"/><Relationship Id="rId1" Type="http://schemas.openxmlformats.org/officeDocument/2006/relationships/slideLayout" Target="../slideLayouts/slideLayout34.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16.png"/><Relationship Id="rId5" Type="http://schemas.openxmlformats.org/officeDocument/2006/relationships/image" Target="../media/image59.jpeg"/><Relationship Id="rId1" Type="http://schemas.openxmlformats.org/officeDocument/2006/relationships/slideLayout" Target="../slideLayouts/slideLayout35.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6.xml"/><Relationship Id="rId3" Type="http://schemas.openxmlformats.org/officeDocument/2006/relationships/image" Target="../media/image60.png"/></Relationships>
</file>

<file path=ppt/slides/_rels/slide28.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1" Type="http://schemas.openxmlformats.org/officeDocument/2006/relationships/slideLayout" Target="../slideLayouts/slideLayout34.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4" Type="http://schemas.microsoft.com/office/2007/relationships/hdphoto" Target="../media/hdphoto13.wdp"/><Relationship Id="rId1" Type="http://schemas.openxmlformats.org/officeDocument/2006/relationships/slideLayout" Target="../slideLayouts/slideLayout7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4" Type="http://schemas.openxmlformats.org/officeDocument/2006/relationships/image" Target="../media/image65.png"/><Relationship Id="rId1" Type="http://schemas.openxmlformats.org/officeDocument/2006/relationships/slideLayout" Target="../slideLayouts/slideLayout34.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png"/><Relationship Id="rId5" Type="http://schemas.openxmlformats.org/officeDocument/2006/relationships/image" Target="../media/image68.png"/><Relationship Id="rId1" Type="http://schemas.openxmlformats.org/officeDocument/2006/relationships/slideLayout" Target="../slideLayouts/slideLayout34.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3" Type="http://schemas.openxmlformats.org/officeDocument/2006/relationships/image" Target="../media/image69.png"/><Relationship Id="rId4" Type="http://schemas.openxmlformats.org/officeDocument/2006/relationships/image" Target="../media/image65.png"/><Relationship Id="rId1" Type="http://schemas.openxmlformats.org/officeDocument/2006/relationships/slideLayout" Target="../slideLayouts/slideLayout34.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3" Type="http://schemas.openxmlformats.org/officeDocument/2006/relationships/image" Target="../media/image70.jpeg"/><Relationship Id="rId4" Type="http://schemas.microsoft.com/office/2007/relationships/hdphoto" Target="../media/hdphoto14.wdp"/><Relationship Id="rId1" Type="http://schemas.openxmlformats.org/officeDocument/2006/relationships/slideLayout" Target="../slideLayouts/slideLayout72.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3.xml"/><Relationship Id="rId3"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2.wdp"/><Relationship Id="rId5" Type="http://schemas.openxmlformats.org/officeDocument/2006/relationships/diagramData" Target="../diagrams/data1.xml"/><Relationship Id="rId6" Type="http://schemas.openxmlformats.org/officeDocument/2006/relationships/diagramLayout" Target="../diagrams/layout1.xml"/><Relationship Id="rId7" Type="http://schemas.openxmlformats.org/officeDocument/2006/relationships/diagramQuickStyle" Target="../diagrams/quickStyle1.xml"/><Relationship Id="rId8" Type="http://schemas.openxmlformats.org/officeDocument/2006/relationships/diagramColors" Target="../diagrams/colors1.xml"/><Relationship Id="rId9" Type="http://schemas.microsoft.com/office/2007/relationships/diagramDrawing" Target="../diagrams/drawing1.xml"/><Relationship Id="rId1" Type="http://schemas.openxmlformats.org/officeDocument/2006/relationships/slideLayout" Target="../slideLayouts/slideLayout56.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10.png"/><Relationship Id="rId1" Type="http://schemas.openxmlformats.org/officeDocument/2006/relationships/slideLayout" Target="../slideLayouts/slideLayout6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4" Type="http://schemas.microsoft.com/office/2007/relationships/hdphoto" Target="../media/hdphoto3.wdp"/><Relationship Id="rId1" Type="http://schemas.openxmlformats.org/officeDocument/2006/relationships/slideLayout" Target="../slideLayouts/slideLayout7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microsoft.com/office/2007/relationships/hdphoto" Target="../media/hdphoto4.wdp"/><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5.jpeg"/><Relationship Id="rId1" Type="http://schemas.openxmlformats.org/officeDocument/2006/relationships/slideLayout" Target="../slideLayouts/slideLayout6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1926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25"/>
          <p:cNvSpPr>
            <a:spLocks noGrp="1"/>
          </p:cNvSpPr>
          <p:nvPr>
            <p:ph type="body" sz="quarter" idx="34"/>
          </p:nvPr>
        </p:nvSpPr>
        <p:spPr>
          <a:xfrm>
            <a:off x="161925" y="3562350"/>
            <a:ext cx="2428875" cy="1030752"/>
          </a:xfrm>
        </p:spPr>
        <p:txBody>
          <a:bodyPr/>
          <a:lstStyle/>
          <a:p>
            <a:pPr algn="l"/>
            <a:r>
              <a:rPr lang="en-US" dirty="0" smtClean="0">
                <a:latin typeface="Roboto Thin" panose="020B0604020202020204" charset="0"/>
                <a:ea typeface="Roboto Thin" panose="020B0604020202020204" charset="0"/>
                <a:cs typeface="Open Sans Light" panose="020B0604020202020204" charset="0"/>
              </a:rPr>
              <a:t>Modern Mobile Devices</a:t>
            </a:r>
          </a:p>
          <a:p>
            <a:pPr algn="l"/>
            <a:r>
              <a:rPr lang="en-US" b="0" dirty="0">
                <a:latin typeface="Roboto Thin" panose="020B0604020202020204" charset="0"/>
                <a:ea typeface="Roboto Thin" panose="020B0604020202020204" charset="0"/>
                <a:cs typeface="Open Sans Light" panose="020B0604020202020204" charset="0"/>
              </a:rPr>
              <a:t> </a:t>
            </a:r>
            <a:r>
              <a:rPr lang="en-US" b="0" dirty="0" smtClean="0">
                <a:latin typeface="Roboto Thin" panose="020B0604020202020204" charset="0"/>
                <a:ea typeface="Roboto Thin" panose="020B0604020202020204" charset="0"/>
                <a:cs typeface="Open Sans Light" panose="020B0604020202020204" charset="0"/>
              </a:rPr>
              <a:t> High Performance</a:t>
            </a:r>
          </a:p>
          <a:p>
            <a:pPr algn="l"/>
            <a:r>
              <a:rPr lang="en-US" b="0" dirty="0" smtClean="0">
                <a:latin typeface="Roboto Thin" panose="020B0604020202020204" charset="0"/>
                <a:ea typeface="Roboto Thin" panose="020B0604020202020204" charset="0"/>
                <a:cs typeface="Open Sans Light" panose="020B0604020202020204" charset="0"/>
              </a:rPr>
              <a:t>  Large Screen</a:t>
            </a:r>
          </a:p>
          <a:p>
            <a:pPr algn="l"/>
            <a:r>
              <a:rPr lang="en-US" b="0" dirty="0" smtClean="0">
                <a:latin typeface="Roboto Thin" panose="020B0604020202020204" charset="0"/>
                <a:ea typeface="Roboto Thin" panose="020B0604020202020204" charset="0"/>
                <a:cs typeface="Open Sans Light" panose="020B0604020202020204" charset="0"/>
              </a:rPr>
              <a:t>  Rugged</a:t>
            </a:r>
          </a:p>
          <a:p>
            <a:endParaRPr lang="en-US" dirty="0" smtClean="0">
              <a:latin typeface="Roboto Thin" panose="020B0604020202020204" charset="0"/>
              <a:ea typeface="Roboto Thin" panose="020B0604020202020204" charset="0"/>
              <a:cs typeface="Open Sans Light" panose="020B0604020202020204" charset="0"/>
            </a:endParaRPr>
          </a:p>
        </p:txBody>
      </p:sp>
      <p:sp>
        <p:nvSpPr>
          <p:cNvPr id="25" name="Title 24"/>
          <p:cNvSpPr>
            <a:spLocks noGrp="1"/>
          </p:cNvSpPr>
          <p:nvPr>
            <p:ph type="title"/>
          </p:nvPr>
        </p:nvSpPr>
        <p:spPr>
          <a:xfrm>
            <a:off x="0" y="139700"/>
            <a:ext cx="9144000" cy="873125"/>
          </a:xfrm>
        </p:spPr>
        <p:txBody>
          <a:bodyPr/>
          <a:lstStyle/>
          <a:p>
            <a:r>
              <a:rPr lang="en-US" b="0" dirty="0" smtClean="0">
                <a:latin typeface="Roboto Thin" panose="020B0604020202020204" charset="0"/>
                <a:ea typeface="Roboto Thin" panose="020B0604020202020204" charset="0"/>
                <a:cs typeface="Open Sans" panose="020B0604020202020204" charset="0"/>
              </a:rPr>
              <a:t>User Demand: </a:t>
            </a:r>
            <a:r>
              <a:rPr lang="en-US" b="0" dirty="0" smtClean="0">
                <a:solidFill>
                  <a:schemeClr val="accent1"/>
                </a:solidFill>
                <a:latin typeface="Roboto Thin" panose="020B0604020202020204" charset="0"/>
                <a:ea typeface="Roboto Thin" panose="020B0604020202020204" charset="0"/>
                <a:cs typeface="Open Sans" panose="020B0604020202020204" charset="0"/>
              </a:rPr>
              <a:t>Something Different</a:t>
            </a:r>
            <a:endParaRPr lang="en-US" b="0" dirty="0">
              <a:solidFill>
                <a:schemeClr val="accent1"/>
              </a:solidFill>
              <a:latin typeface="Roboto Thin" panose="020B0604020202020204" charset="0"/>
              <a:ea typeface="Roboto Thin" panose="020B0604020202020204" charset="0"/>
              <a:cs typeface="Open Sans" panose="020B0604020202020204" charset="0"/>
            </a:endParaRPr>
          </a:p>
        </p:txBody>
      </p:sp>
      <p:pic>
        <p:nvPicPr>
          <p:cNvPr id="9" name="Picture 2" descr="C:\Users\midavis\Pictures\iPad_lifeproof.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81000" y="1333498"/>
            <a:ext cx="1728180" cy="191246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56863ed2-750b-47c6-ad46-f64504a0bab1@hdrin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05600" y="1394378"/>
            <a:ext cx="1534825" cy="2041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25"/>
          <p:cNvSpPr>
            <a:spLocks noGrp="1"/>
          </p:cNvSpPr>
          <p:nvPr>
            <p:ph type="body" sz="quarter" idx="34"/>
          </p:nvPr>
        </p:nvSpPr>
        <p:spPr>
          <a:xfrm>
            <a:off x="6201749" y="3638550"/>
            <a:ext cx="2771126" cy="1030752"/>
          </a:xfrm>
        </p:spPr>
        <p:txBody>
          <a:bodyPr/>
          <a:lstStyle/>
          <a:p>
            <a:pPr algn="l"/>
            <a:r>
              <a:rPr lang="en-US" dirty="0" smtClean="0">
                <a:latin typeface="Roboto Thin" panose="020B0604020202020204" charset="0"/>
                <a:ea typeface="Roboto Thin" panose="020B0604020202020204" charset="0"/>
                <a:cs typeface="Open Sans Light" panose="020B0604020202020204" charset="0"/>
              </a:rPr>
              <a:t>Tools For Specific Workflows</a:t>
            </a:r>
          </a:p>
          <a:p>
            <a:pPr algn="l"/>
            <a:r>
              <a:rPr lang="en-US" b="0" dirty="0" smtClean="0">
                <a:latin typeface="Roboto Thin" panose="020B0604020202020204" charset="0"/>
                <a:ea typeface="Roboto Thin" panose="020B0604020202020204" charset="0"/>
                <a:cs typeface="Open Sans Light" panose="020B0604020202020204" charset="0"/>
              </a:rPr>
              <a:t>  Wetland Delineation</a:t>
            </a:r>
          </a:p>
          <a:p>
            <a:pPr algn="l"/>
            <a:r>
              <a:rPr lang="en-US" b="0" dirty="0">
                <a:latin typeface="Roboto Thin" panose="020B0604020202020204" charset="0"/>
                <a:ea typeface="Roboto Thin" panose="020B0604020202020204" charset="0"/>
                <a:cs typeface="Open Sans Light" panose="020B0604020202020204" charset="0"/>
              </a:rPr>
              <a:t> </a:t>
            </a:r>
            <a:r>
              <a:rPr lang="en-US" b="0" dirty="0" smtClean="0">
                <a:latin typeface="Roboto Thin" panose="020B0604020202020204" charset="0"/>
                <a:ea typeface="Roboto Thin" panose="020B0604020202020204" charset="0"/>
                <a:cs typeface="Open Sans Light" panose="020B0604020202020204" charset="0"/>
              </a:rPr>
              <a:t> Wildlife Habitat</a:t>
            </a:r>
          </a:p>
          <a:p>
            <a:pPr algn="l"/>
            <a:r>
              <a:rPr lang="en-US" b="0" dirty="0" smtClean="0">
                <a:latin typeface="Roboto Thin" panose="020B0604020202020204" charset="0"/>
                <a:ea typeface="Roboto Thin" panose="020B0604020202020204" charset="0"/>
                <a:cs typeface="Open Sans Light" panose="020B0604020202020204" charset="0"/>
              </a:rPr>
              <a:t>  Alternative Analysis</a:t>
            </a:r>
          </a:p>
          <a:p>
            <a:endParaRPr lang="en-US" dirty="0" smtClean="0">
              <a:latin typeface="Roboto Thin" panose="020B0604020202020204" charset="0"/>
              <a:ea typeface="Roboto Thin" panose="020B0604020202020204" charset="0"/>
              <a:cs typeface="Open Sans Light" panose="020B0604020202020204" charset="0"/>
            </a:endParaRPr>
          </a:p>
        </p:txBody>
      </p:sp>
      <p:pic>
        <p:nvPicPr>
          <p:cNvPr id="3" name="Picture 2"/>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867025" y="1078923"/>
            <a:ext cx="3067049" cy="3769301"/>
          </a:xfrm>
          <a:prstGeom prst="rect">
            <a:avLst/>
          </a:prstGeom>
        </p:spPr>
      </p:pic>
    </p:spTree>
    <p:extLst>
      <p:ext uri="{BB962C8B-B14F-4D97-AF65-F5344CB8AC3E}">
        <p14:creationId xmlns:p14="http://schemas.microsoft.com/office/powerpoint/2010/main" val="15003136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0" y="139700"/>
            <a:ext cx="9144000" cy="873125"/>
          </a:xfrm>
        </p:spPr>
        <p:txBody>
          <a:bodyPr anchor="ctr"/>
          <a:lstStyle/>
          <a:p>
            <a:r>
              <a:rPr lang="en-US" b="0" dirty="0">
                <a:latin typeface="Roboto Thin" panose="020B0604020202020204" charset="0"/>
                <a:ea typeface="Roboto Thin" panose="020B0604020202020204" charset="0"/>
                <a:cs typeface="Open Sans" panose="020B0604020202020204" charset="0"/>
              </a:rPr>
              <a:t>Mobile State of the </a:t>
            </a:r>
            <a:r>
              <a:rPr lang="en-US" b="0" dirty="0" smtClean="0">
                <a:latin typeface="Roboto Thin" panose="020B0604020202020204" charset="0"/>
                <a:ea typeface="Roboto Thin" panose="020B0604020202020204" charset="0"/>
                <a:cs typeface="Open Sans" panose="020B0604020202020204" charset="0"/>
              </a:rPr>
              <a:t>Union: </a:t>
            </a:r>
            <a:r>
              <a:rPr lang="en-US" b="0" dirty="0" smtClean="0">
                <a:solidFill>
                  <a:schemeClr val="accent1"/>
                </a:solidFill>
                <a:latin typeface="Roboto Thin" panose="020B0604020202020204" charset="0"/>
                <a:ea typeface="Roboto Thin" panose="020B0604020202020204" charset="0"/>
                <a:cs typeface="Open Sans" panose="020B0604020202020204" charset="0"/>
              </a:rPr>
              <a:t>What We Needed</a:t>
            </a:r>
            <a:endParaRPr lang="en-US" b="0"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Rectangle 4"/>
          <p:cNvSpPr/>
          <p:nvPr/>
        </p:nvSpPr>
        <p:spPr>
          <a:xfrm>
            <a:off x="2286000" y="1417588"/>
            <a:ext cx="4572000" cy="2031325"/>
          </a:xfrm>
          <a:prstGeom prst="rect">
            <a:avLst/>
          </a:prstGeom>
        </p:spPr>
        <p:txBody>
          <a:bodyPr>
            <a:spAutoFit/>
          </a:bodyPr>
          <a:lstStyle/>
          <a:p>
            <a:r>
              <a:rPr lang="en-US" dirty="0" smtClean="0">
                <a:solidFill>
                  <a:schemeClr val="accent1"/>
                </a:solidFill>
                <a:latin typeface="Open Sans" panose="020B0604020202020204" charset="0"/>
                <a:ea typeface="Open Sans" panose="020B0604020202020204" charset="0"/>
                <a:cs typeface="Open Sans" panose="020B0604020202020204" charset="0"/>
              </a:rPr>
              <a:t>GIS</a:t>
            </a:r>
            <a:r>
              <a:rPr lang="en-US" dirty="0" smtClean="0">
                <a:latin typeface="Open Sans" panose="020B0604020202020204" charset="0"/>
                <a:ea typeface="Open Sans" panose="020B0604020202020204" charset="0"/>
                <a:cs typeface="Open Sans" panose="020B0604020202020204" charset="0"/>
              </a:rPr>
              <a:t>-Based</a:t>
            </a:r>
            <a:endParaRPr lang="en-US" dirty="0">
              <a:latin typeface="Open Sans" panose="020B0604020202020204" charset="0"/>
              <a:ea typeface="Open Sans" panose="020B0604020202020204" charset="0"/>
              <a:cs typeface="Open Sans" panose="020B0604020202020204" charset="0"/>
            </a:endParaRPr>
          </a:p>
          <a:p>
            <a:r>
              <a:rPr lang="en-US" dirty="0">
                <a:solidFill>
                  <a:schemeClr val="accent1"/>
                </a:solidFill>
                <a:latin typeface="Open Sans" panose="020B0604020202020204" charset="0"/>
                <a:ea typeface="Open Sans" panose="020B0604020202020204" charset="0"/>
                <a:cs typeface="Open Sans" panose="020B0604020202020204" charset="0"/>
              </a:rPr>
              <a:t>Modern</a:t>
            </a:r>
            <a:r>
              <a:rPr lang="en-US" dirty="0">
                <a:latin typeface="Open Sans" panose="020B0604020202020204" charset="0"/>
                <a:ea typeface="Open Sans" panose="020B0604020202020204" charset="0"/>
                <a:cs typeface="Open Sans" panose="020B0604020202020204" charset="0"/>
              </a:rPr>
              <a:t> mobile collection tools</a:t>
            </a:r>
          </a:p>
          <a:p>
            <a:r>
              <a:rPr lang="en-US" dirty="0">
                <a:latin typeface="Open Sans" panose="020B0604020202020204" charset="0"/>
                <a:ea typeface="Open Sans" panose="020B0604020202020204" charset="0"/>
                <a:cs typeface="Open Sans" panose="020B0604020202020204" charset="0"/>
              </a:rPr>
              <a:t>Based on </a:t>
            </a:r>
            <a:r>
              <a:rPr lang="en-US" dirty="0">
                <a:solidFill>
                  <a:schemeClr val="accent1"/>
                </a:solidFill>
                <a:latin typeface="Open Sans" panose="020B0604020202020204" charset="0"/>
                <a:ea typeface="Open Sans" panose="020B0604020202020204" charset="0"/>
                <a:cs typeface="Open Sans" panose="020B0604020202020204" charset="0"/>
              </a:rPr>
              <a:t>state-of-the-art</a:t>
            </a:r>
            <a:r>
              <a:rPr lang="en-US" dirty="0">
                <a:latin typeface="Open Sans" panose="020B0604020202020204" charset="0"/>
                <a:ea typeface="Open Sans" panose="020B0604020202020204" charset="0"/>
                <a:cs typeface="Open Sans" panose="020B0604020202020204" charset="0"/>
              </a:rPr>
              <a:t> tech.</a:t>
            </a:r>
          </a:p>
          <a:p>
            <a:r>
              <a:rPr lang="en-US" dirty="0">
                <a:solidFill>
                  <a:schemeClr val="accent1"/>
                </a:solidFill>
                <a:latin typeface="Open Sans" panose="020B0604020202020204" charset="0"/>
                <a:ea typeface="Open Sans" panose="020B0604020202020204" charset="0"/>
                <a:cs typeface="Open Sans" panose="020B0604020202020204" charset="0"/>
              </a:rPr>
              <a:t>GPS</a:t>
            </a:r>
            <a:r>
              <a:rPr lang="en-US" dirty="0">
                <a:latin typeface="Open Sans" panose="020B0604020202020204" charset="0"/>
                <a:ea typeface="Open Sans" panose="020B0604020202020204" charset="0"/>
                <a:cs typeface="Open Sans" panose="020B0604020202020204" charset="0"/>
              </a:rPr>
              <a:t> accuracy == Project specs</a:t>
            </a:r>
          </a:p>
          <a:p>
            <a:r>
              <a:rPr lang="en-US" dirty="0">
                <a:latin typeface="Open Sans" panose="020B0604020202020204" charset="0"/>
                <a:ea typeface="Open Sans" panose="020B0604020202020204" charset="0"/>
                <a:cs typeface="Open Sans" panose="020B0604020202020204" charset="0"/>
              </a:rPr>
              <a:t>Integrated </a:t>
            </a:r>
            <a:r>
              <a:rPr lang="en-US" dirty="0">
                <a:solidFill>
                  <a:schemeClr val="accent1"/>
                </a:solidFill>
                <a:latin typeface="Open Sans" panose="020B0604020202020204" charset="0"/>
                <a:ea typeface="Open Sans" panose="020B0604020202020204" charset="0"/>
                <a:cs typeface="Open Sans" panose="020B0604020202020204" charset="0"/>
              </a:rPr>
              <a:t>QC</a:t>
            </a:r>
            <a:r>
              <a:rPr lang="en-US" dirty="0">
                <a:latin typeface="Open Sans" panose="020B0604020202020204" charset="0"/>
                <a:ea typeface="Open Sans" panose="020B0604020202020204" charset="0"/>
                <a:cs typeface="Open Sans" panose="020B0604020202020204" charset="0"/>
              </a:rPr>
              <a:t> capabilities</a:t>
            </a:r>
          </a:p>
          <a:p>
            <a:r>
              <a:rPr lang="en-US" dirty="0">
                <a:solidFill>
                  <a:schemeClr val="accent1"/>
                </a:solidFill>
                <a:latin typeface="Open Sans" panose="020B0604020202020204" charset="0"/>
                <a:ea typeface="Open Sans" panose="020B0604020202020204" charset="0"/>
                <a:cs typeface="Open Sans" panose="020B0604020202020204" charset="0"/>
              </a:rPr>
              <a:t>Automated</a:t>
            </a:r>
            <a:r>
              <a:rPr lang="en-US" dirty="0">
                <a:latin typeface="Open Sans" panose="020B0604020202020204" charset="0"/>
                <a:ea typeface="Open Sans" panose="020B0604020202020204" charset="0"/>
                <a:cs typeface="Open Sans" panose="020B0604020202020204" charset="0"/>
              </a:rPr>
              <a:t> form creation</a:t>
            </a:r>
          </a:p>
          <a:p>
            <a:r>
              <a:rPr lang="en-US" dirty="0">
                <a:solidFill>
                  <a:schemeClr val="accent1"/>
                </a:solidFill>
                <a:latin typeface="Open Sans" panose="020B0604020202020204" charset="0"/>
                <a:ea typeface="Open Sans" panose="020B0604020202020204" charset="0"/>
                <a:cs typeface="Open Sans" panose="020B0604020202020204" charset="0"/>
              </a:rPr>
              <a:t>Global</a:t>
            </a:r>
            <a:r>
              <a:rPr lang="en-US" dirty="0">
                <a:latin typeface="Open Sans" panose="020B0604020202020204" charset="0"/>
                <a:ea typeface="Open Sans" panose="020B0604020202020204" charset="0"/>
                <a:cs typeface="Open Sans" panose="020B0604020202020204" charset="0"/>
              </a:rPr>
              <a:t> scope</a:t>
            </a:r>
          </a:p>
        </p:txBody>
      </p:sp>
    </p:spTree>
    <p:extLst>
      <p:ext uri="{BB962C8B-B14F-4D97-AF65-F5344CB8AC3E}">
        <p14:creationId xmlns:p14="http://schemas.microsoft.com/office/powerpoint/2010/main" val="18697189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extLst>
              <a:ext uri="{BEBA8EAE-BF5A-486C-A8C5-ECC9F3942E4B}">
                <a14:imgProps xmlns:a14="http://schemas.microsoft.com/office/drawing/2010/main">
                  <a14:imgLayer r:embed="rId4">
                    <a14:imgEffect>
                      <a14:sharpenSoften amount="-25000"/>
                    </a14:imgEffect>
                    <a14:imgEffect>
                      <a14:saturation sat="200000"/>
                    </a14:imgEffect>
                    <a14:imgEffect>
                      <a14:brightnessContrast contrast="20000"/>
                    </a14:imgEffect>
                  </a14:imgLayer>
                </a14:imgProps>
              </a:ext>
              <a:ext uri="{28A0092B-C50C-407E-A947-70E740481C1C}">
                <a14:useLocalDpi xmlns:a14="http://schemas.microsoft.com/office/drawing/2010/main"/>
              </a:ext>
            </a:extLst>
          </a:blip>
          <a:srcRect/>
          <a:stretch/>
        </p:blipFill>
        <p:spPr>
          <a:xfrm>
            <a:off x="0" y="0"/>
            <a:ext cx="9143999" cy="5162550"/>
          </a:xfrm>
          <a:prstGeom prst="rect">
            <a:avLst/>
          </a:prstGeom>
        </p:spPr>
      </p:pic>
      <p:sp>
        <p:nvSpPr>
          <p:cNvPr id="9" name="Rectangle 8"/>
          <p:cNvSpPr/>
          <p:nvPr/>
        </p:nvSpPr>
        <p:spPr>
          <a:xfrm>
            <a:off x="0" y="2495550"/>
            <a:ext cx="9144000" cy="685800"/>
          </a:xfrm>
          <a:prstGeom prst="rect">
            <a:avLst/>
          </a:prstGeom>
          <a:solidFill>
            <a:schemeClr val="tx1">
              <a:lumMod val="85000"/>
              <a:alpha val="75000"/>
            </a:schemeClr>
          </a:solidFill>
          <a:ln>
            <a:noFill/>
          </a:ln>
          <a:effectLst/>
          <a:scene3d>
            <a:camera prst="orthographicFront">
              <a:rot lat="0" lon="0" rev="0"/>
            </a:camera>
            <a:lightRig rig="twoPt" dir="br">
              <a:rot lat="0" lon="0" rev="8700000"/>
            </a:lightRig>
          </a:scene3d>
          <a:sp3d prstMaterial="matte"/>
        </p:spPr>
        <p:style>
          <a:lnRef idx="1">
            <a:schemeClr val="accent1"/>
          </a:lnRef>
          <a:fillRef idx="3">
            <a:schemeClr val="accent1"/>
          </a:fillRef>
          <a:effectRef idx="2">
            <a:schemeClr val="accent1"/>
          </a:effectRef>
          <a:fontRef idx="minor">
            <a:schemeClr val="lt1"/>
          </a:fontRef>
        </p:style>
        <p:txBody>
          <a:bodyPr rtlCol="0" anchor="ctr">
            <a:sp3d/>
          </a:bodyPr>
          <a:lstStyle/>
          <a:p>
            <a:pPr algn="ctr"/>
            <a:r>
              <a:rPr lang="en-US" sz="4400" dirty="0" smtClean="0">
                <a:solidFill>
                  <a:srgbClr val="000000">
                    <a:lumMod val="65000"/>
                    <a:lumOff val="35000"/>
                  </a:srgbClr>
                </a:solidFill>
                <a:latin typeface="Roboto Thin"/>
                <a:cs typeface="Roboto Thin"/>
              </a:rPr>
              <a:t>A Modern Mobile Platform</a:t>
            </a:r>
            <a:endParaRPr lang="en-US" dirty="0">
              <a:solidFill>
                <a:srgbClr val="000000">
                  <a:lumMod val="65000"/>
                  <a:lumOff val="35000"/>
                </a:srgbClr>
              </a:solidFill>
              <a:latin typeface="Roboto Thin"/>
              <a:cs typeface="Roboto Thin"/>
            </a:endParaRPr>
          </a:p>
        </p:txBody>
      </p:sp>
      <p:sp>
        <p:nvSpPr>
          <p:cNvPr id="11" name="TextBox 10"/>
          <p:cNvSpPr txBox="1"/>
          <p:nvPr/>
        </p:nvSpPr>
        <p:spPr>
          <a:xfrm>
            <a:off x="5029200" y="1387554"/>
            <a:ext cx="3700052" cy="1107996"/>
          </a:xfrm>
          <a:prstGeom prst="rect">
            <a:avLst/>
          </a:prstGeom>
          <a:noFill/>
        </p:spPr>
        <p:txBody>
          <a:bodyPr wrap="none" rtlCol="0">
            <a:spAutoFit/>
          </a:bodyPr>
          <a:lstStyle/>
          <a:p>
            <a:r>
              <a:rPr lang="en-US" sz="6600" dirty="0" smtClean="0">
                <a:latin typeface="Open Sans Light"/>
                <a:cs typeface="Open Sans Light"/>
              </a:rPr>
              <a:t>Why iOS?</a:t>
            </a:r>
            <a:endParaRPr lang="en-US" sz="1600" dirty="0"/>
          </a:p>
        </p:txBody>
      </p:sp>
      <p:sp>
        <p:nvSpPr>
          <p:cNvPr id="5" name="Rectangle 4"/>
          <p:cNvSpPr/>
          <p:nvPr/>
        </p:nvSpPr>
        <p:spPr>
          <a:xfrm>
            <a:off x="8102359" y="4374059"/>
            <a:ext cx="813043" cy="769441"/>
          </a:xfrm>
          <a:prstGeom prst="rect">
            <a:avLst/>
          </a:prstGeom>
        </p:spPr>
        <p:txBody>
          <a:bodyPr wrap="none">
            <a:spAutoFit/>
          </a:bodyPr>
          <a:lstStyle/>
          <a:p>
            <a:r>
              <a:rPr lang="en-US" sz="4400" b="1" dirty="0" smtClean="0">
                <a:ln>
                  <a:solidFill>
                    <a:srgbClr val="FFFFFF"/>
                  </a:solidFill>
                </a:ln>
                <a:solidFill>
                  <a:schemeClr val="bg2"/>
                </a:solidFill>
                <a:latin typeface="Arial"/>
              </a:rPr>
              <a:t>03</a:t>
            </a:r>
            <a:endParaRPr lang="en-US" dirty="0">
              <a:solidFill>
                <a:schemeClr val="bg2"/>
              </a:solidFill>
            </a:endParaRPr>
          </a:p>
        </p:txBody>
      </p:sp>
    </p:spTree>
    <p:extLst>
      <p:ext uri="{BB962C8B-B14F-4D97-AF65-F5344CB8AC3E}">
        <p14:creationId xmlns:p14="http://schemas.microsoft.com/office/powerpoint/2010/main" val="25912935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5" name="Title 24"/>
          <p:cNvSpPr>
            <a:spLocks noGrp="1"/>
          </p:cNvSpPr>
          <p:nvPr>
            <p:ph type="title"/>
          </p:nvPr>
        </p:nvSpPr>
        <p:spPr>
          <a:xfrm>
            <a:off x="0" y="139700"/>
            <a:ext cx="9144000" cy="873125"/>
          </a:xfrm>
        </p:spPr>
        <p:txBody>
          <a:bodyPr/>
          <a:lstStyle/>
          <a:p>
            <a:r>
              <a:rPr lang="en-US" b="0" dirty="0" smtClean="0">
                <a:latin typeface="Roboto Thin" panose="020B0604020202020204" charset="0"/>
                <a:ea typeface="Roboto Thin" panose="020B0604020202020204" charset="0"/>
                <a:cs typeface="Open Sans" panose="020B0604020202020204" charset="0"/>
              </a:rPr>
              <a:t>Functionality: iOS Devices Meet the Need</a:t>
            </a:r>
            <a:endParaRPr lang="en-US" b="0" dirty="0">
              <a:latin typeface="Roboto Thin" panose="020B0604020202020204" charset="0"/>
              <a:ea typeface="Roboto Thin" panose="020B0604020202020204" charset="0"/>
              <a:cs typeface="Open Sans" panose="020B0604020202020204" charset="0"/>
            </a:endParaRPr>
          </a:p>
        </p:txBody>
      </p:sp>
      <p:pic>
        <p:nvPicPr>
          <p:cNvPr id="21" name="Picture 2" descr="C:\Users\midavis\Pictures\iPad_lifeproof.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1953588" y="1504950"/>
            <a:ext cx="2057400" cy="2276791"/>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4207479" y="1637496"/>
            <a:ext cx="1635033" cy="646331"/>
          </a:xfrm>
          <a:prstGeom prst="rect">
            <a:avLst/>
          </a:prstGeom>
          <a:noFill/>
        </p:spPr>
        <p:txBody>
          <a:bodyPr wrap="none" rtlCol="0">
            <a:spAutoFit/>
          </a:bodyPr>
          <a:lstStyle/>
          <a:p>
            <a:r>
              <a:rPr lang="en-US" sz="3600" dirty="0" smtClean="0">
                <a:solidFill>
                  <a:schemeClr val="accent5">
                    <a:lumMod val="40000"/>
                    <a:lumOff val="60000"/>
                  </a:schemeClr>
                </a:solidFill>
                <a:latin typeface="Open Sans"/>
                <a:cs typeface="Open Sans"/>
              </a:rPr>
              <a:t>Clients</a:t>
            </a:r>
            <a:endParaRPr lang="en-US" sz="3600" dirty="0">
              <a:solidFill>
                <a:schemeClr val="accent5">
                  <a:lumMod val="40000"/>
                  <a:lumOff val="60000"/>
                </a:schemeClr>
              </a:solidFill>
              <a:latin typeface="Open Sans"/>
              <a:cs typeface="Open Sans"/>
            </a:endParaRPr>
          </a:p>
        </p:txBody>
      </p:sp>
      <p:sp>
        <p:nvSpPr>
          <p:cNvPr id="23" name="TextBox 22"/>
          <p:cNvSpPr txBox="1"/>
          <p:nvPr/>
        </p:nvSpPr>
        <p:spPr>
          <a:xfrm>
            <a:off x="4772988" y="2343150"/>
            <a:ext cx="1069524" cy="369332"/>
          </a:xfrm>
          <a:prstGeom prst="rect">
            <a:avLst/>
          </a:prstGeom>
          <a:noFill/>
        </p:spPr>
        <p:txBody>
          <a:bodyPr wrap="none" rtlCol="0">
            <a:spAutoFit/>
          </a:bodyPr>
          <a:lstStyle/>
          <a:p>
            <a:r>
              <a:rPr lang="en-US" b="1" dirty="0" smtClean="0">
                <a:solidFill>
                  <a:schemeClr val="accent5">
                    <a:lumMod val="40000"/>
                    <a:lumOff val="60000"/>
                  </a:schemeClr>
                </a:solidFill>
                <a:latin typeface="Open Sans"/>
                <a:cs typeface="Open Sans"/>
              </a:rPr>
              <a:t>Storage</a:t>
            </a:r>
            <a:endParaRPr lang="en-US" b="1" dirty="0">
              <a:solidFill>
                <a:schemeClr val="accent5">
                  <a:lumMod val="40000"/>
                  <a:lumOff val="60000"/>
                </a:schemeClr>
              </a:solidFill>
              <a:latin typeface="Open Sans"/>
              <a:cs typeface="Open Sans"/>
            </a:endParaRPr>
          </a:p>
        </p:txBody>
      </p:sp>
      <p:sp>
        <p:nvSpPr>
          <p:cNvPr id="24" name="TextBox 23"/>
          <p:cNvSpPr txBox="1"/>
          <p:nvPr/>
        </p:nvSpPr>
        <p:spPr>
          <a:xfrm>
            <a:off x="4315788" y="2800350"/>
            <a:ext cx="1416849" cy="400110"/>
          </a:xfrm>
          <a:prstGeom prst="rect">
            <a:avLst/>
          </a:prstGeom>
          <a:noFill/>
        </p:spPr>
        <p:txBody>
          <a:bodyPr wrap="none" rtlCol="0">
            <a:spAutoFit/>
          </a:bodyPr>
          <a:lstStyle/>
          <a:p>
            <a:r>
              <a:rPr lang="en-US" sz="2000" dirty="0" smtClean="0">
                <a:solidFill>
                  <a:schemeClr val="accent5">
                    <a:lumMod val="40000"/>
                    <a:lumOff val="60000"/>
                  </a:schemeClr>
                </a:solidFill>
                <a:latin typeface="Open Sans"/>
                <a:cs typeface="Open Sans"/>
              </a:rPr>
              <a:t>Enterprise</a:t>
            </a:r>
            <a:endParaRPr lang="en-US" sz="2000" dirty="0">
              <a:solidFill>
                <a:schemeClr val="accent5">
                  <a:lumMod val="40000"/>
                  <a:lumOff val="60000"/>
                </a:schemeClr>
              </a:solidFill>
              <a:latin typeface="Open Sans"/>
              <a:cs typeface="Open Sans"/>
            </a:endParaRPr>
          </a:p>
        </p:txBody>
      </p:sp>
      <p:sp>
        <p:nvSpPr>
          <p:cNvPr id="26" name="TextBox 25"/>
          <p:cNvSpPr txBox="1"/>
          <p:nvPr/>
        </p:nvSpPr>
        <p:spPr>
          <a:xfrm>
            <a:off x="5655225" y="1352550"/>
            <a:ext cx="1304138" cy="523220"/>
          </a:xfrm>
          <a:prstGeom prst="rect">
            <a:avLst/>
          </a:prstGeom>
          <a:noFill/>
        </p:spPr>
        <p:txBody>
          <a:bodyPr wrap="none" rtlCol="0">
            <a:spAutoFit/>
          </a:bodyPr>
          <a:lstStyle/>
          <a:p>
            <a:r>
              <a:rPr lang="en-US" sz="2800" b="1" dirty="0" smtClean="0">
                <a:solidFill>
                  <a:schemeClr val="accent5">
                    <a:lumMod val="40000"/>
                    <a:lumOff val="60000"/>
                  </a:schemeClr>
                </a:solidFill>
                <a:latin typeface="Open Sans"/>
                <a:cs typeface="Open Sans"/>
              </a:rPr>
              <a:t>Stable</a:t>
            </a:r>
            <a:endParaRPr lang="en-US" sz="2800" b="1" dirty="0">
              <a:solidFill>
                <a:schemeClr val="accent5">
                  <a:lumMod val="40000"/>
                  <a:lumOff val="60000"/>
                </a:schemeClr>
              </a:solidFill>
              <a:latin typeface="Open Sans"/>
              <a:cs typeface="Open Sans"/>
            </a:endParaRPr>
          </a:p>
        </p:txBody>
      </p:sp>
      <p:sp>
        <p:nvSpPr>
          <p:cNvPr id="27" name="TextBox 26"/>
          <p:cNvSpPr txBox="1"/>
          <p:nvPr/>
        </p:nvSpPr>
        <p:spPr>
          <a:xfrm>
            <a:off x="5611188" y="2052994"/>
            <a:ext cx="1704012" cy="461665"/>
          </a:xfrm>
          <a:prstGeom prst="rect">
            <a:avLst/>
          </a:prstGeom>
          <a:noFill/>
        </p:spPr>
        <p:txBody>
          <a:bodyPr wrap="none" rtlCol="0">
            <a:spAutoFit/>
          </a:bodyPr>
          <a:lstStyle/>
          <a:p>
            <a:r>
              <a:rPr lang="en-US" sz="2400" dirty="0" smtClean="0">
                <a:solidFill>
                  <a:schemeClr val="accent5">
                    <a:lumMod val="40000"/>
                    <a:lumOff val="60000"/>
                  </a:schemeClr>
                </a:solidFill>
                <a:latin typeface="Open Sans"/>
                <a:cs typeface="Open Sans"/>
              </a:rPr>
              <a:t>Consistent</a:t>
            </a:r>
            <a:endParaRPr lang="en-US" sz="2400" dirty="0">
              <a:solidFill>
                <a:schemeClr val="accent5">
                  <a:lumMod val="40000"/>
                  <a:lumOff val="60000"/>
                </a:schemeClr>
              </a:solidFill>
              <a:latin typeface="Open Sans"/>
              <a:cs typeface="Open Sans"/>
            </a:endParaRPr>
          </a:p>
        </p:txBody>
      </p:sp>
      <p:sp>
        <p:nvSpPr>
          <p:cNvPr id="28" name="TextBox 27"/>
          <p:cNvSpPr txBox="1"/>
          <p:nvPr/>
        </p:nvSpPr>
        <p:spPr>
          <a:xfrm>
            <a:off x="5534988" y="2647950"/>
            <a:ext cx="1544613" cy="338554"/>
          </a:xfrm>
          <a:prstGeom prst="rect">
            <a:avLst/>
          </a:prstGeom>
          <a:noFill/>
        </p:spPr>
        <p:txBody>
          <a:bodyPr wrap="none" rtlCol="0">
            <a:spAutoFit/>
          </a:bodyPr>
          <a:lstStyle/>
          <a:p>
            <a:r>
              <a:rPr lang="en-US" sz="1600" b="1" dirty="0" smtClean="0">
                <a:solidFill>
                  <a:schemeClr val="accent5">
                    <a:lumMod val="40000"/>
                    <a:lumOff val="60000"/>
                  </a:schemeClr>
                </a:solidFill>
                <a:latin typeface="Open Sans"/>
                <a:cs typeface="Open Sans"/>
              </a:rPr>
              <a:t>Management</a:t>
            </a:r>
            <a:endParaRPr lang="en-US" sz="1600" b="1" dirty="0">
              <a:solidFill>
                <a:schemeClr val="accent5">
                  <a:lumMod val="40000"/>
                  <a:lumOff val="60000"/>
                </a:schemeClr>
              </a:solidFill>
              <a:latin typeface="Open Sans"/>
              <a:cs typeface="Open Sans"/>
            </a:endParaRPr>
          </a:p>
        </p:txBody>
      </p:sp>
      <p:sp>
        <p:nvSpPr>
          <p:cNvPr id="29" name="TextBox 28"/>
          <p:cNvSpPr txBox="1"/>
          <p:nvPr/>
        </p:nvSpPr>
        <p:spPr>
          <a:xfrm>
            <a:off x="5153988" y="3105150"/>
            <a:ext cx="748923" cy="400110"/>
          </a:xfrm>
          <a:prstGeom prst="rect">
            <a:avLst/>
          </a:prstGeom>
          <a:noFill/>
        </p:spPr>
        <p:txBody>
          <a:bodyPr wrap="none" rtlCol="0">
            <a:spAutoFit/>
          </a:bodyPr>
          <a:lstStyle/>
          <a:p>
            <a:r>
              <a:rPr lang="en-US" sz="2000" b="1" dirty="0" smtClean="0">
                <a:solidFill>
                  <a:schemeClr val="accent5">
                    <a:lumMod val="40000"/>
                    <a:lumOff val="60000"/>
                  </a:schemeClr>
                </a:solidFill>
                <a:latin typeface="Open Sans"/>
                <a:cs typeface="Open Sans"/>
              </a:rPr>
              <a:t>Cost</a:t>
            </a:r>
            <a:endParaRPr lang="en-US" sz="2000" b="1" dirty="0">
              <a:solidFill>
                <a:schemeClr val="accent5">
                  <a:lumMod val="40000"/>
                  <a:lumOff val="60000"/>
                </a:schemeClr>
              </a:solidFill>
              <a:latin typeface="Open Sans"/>
              <a:cs typeface="Open Sans"/>
            </a:endParaRPr>
          </a:p>
        </p:txBody>
      </p:sp>
      <p:sp>
        <p:nvSpPr>
          <p:cNvPr id="30" name="TextBox 29"/>
          <p:cNvSpPr txBox="1"/>
          <p:nvPr/>
        </p:nvSpPr>
        <p:spPr>
          <a:xfrm>
            <a:off x="5839788" y="3028950"/>
            <a:ext cx="1441946" cy="523220"/>
          </a:xfrm>
          <a:prstGeom prst="rect">
            <a:avLst/>
          </a:prstGeom>
          <a:noFill/>
        </p:spPr>
        <p:txBody>
          <a:bodyPr wrap="none" rtlCol="0">
            <a:spAutoFit/>
          </a:bodyPr>
          <a:lstStyle/>
          <a:p>
            <a:r>
              <a:rPr lang="en-US" sz="2800" dirty="0" smtClean="0">
                <a:solidFill>
                  <a:schemeClr val="accent5">
                    <a:lumMod val="40000"/>
                    <a:lumOff val="60000"/>
                  </a:schemeClr>
                </a:solidFill>
                <a:latin typeface="Open Sans"/>
                <a:cs typeface="Open Sans"/>
              </a:rPr>
              <a:t>Rugged</a:t>
            </a:r>
            <a:endParaRPr lang="en-US" sz="2800" dirty="0">
              <a:solidFill>
                <a:schemeClr val="accent5">
                  <a:lumMod val="40000"/>
                  <a:lumOff val="60000"/>
                </a:schemeClr>
              </a:solidFill>
              <a:latin typeface="Open Sans"/>
              <a:cs typeface="Open Sans"/>
            </a:endParaRPr>
          </a:p>
        </p:txBody>
      </p:sp>
      <p:sp>
        <p:nvSpPr>
          <p:cNvPr id="47" name="TextBox 46"/>
          <p:cNvSpPr txBox="1"/>
          <p:nvPr/>
        </p:nvSpPr>
        <p:spPr>
          <a:xfrm>
            <a:off x="6781800" y="1791384"/>
            <a:ext cx="1351652" cy="338554"/>
          </a:xfrm>
          <a:prstGeom prst="rect">
            <a:avLst/>
          </a:prstGeom>
          <a:noFill/>
        </p:spPr>
        <p:txBody>
          <a:bodyPr wrap="none" rtlCol="0">
            <a:spAutoFit/>
          </a:bodyPr>
          <a:lstStyle/>
          <a:p>
            <a:r>
              <a:rPr lang="en-US" sz="1600" i="1" dirty="0" smtClean="0">
                <a:solidFill>
                  <a:schemeClr val="accent5">
                    <a:lumMod val="40000"/>
                    <a:lumOff val="60000"/>
                  </a:schemeClr>
                </a:solidFill>
                <a:latin typeface="Open Sans"/>
                <a:cs typeface="Open Sans"/>
              </a:rPr>
              <a:t>Performance</a:t>
            </a:r>
            <a:endParaRPr lang="en-US" sz="1600" i="1" dirty="0">
              <a:solidFill>
                <a:schemeClr val="accent5">
                  <a:lumMod val="40000"/>
                  <a:lumOff val="60000"/>
                </a:schemeClr>
              </a:solidFill>
              <a:latin typeface="Open Sans"/>
              <a:cs typeface="Open Sans"/>
            </a:endParaRPr>
          </a:p>
        </p:txBody>
      </p:sp>
      <p:sp>
        <p:nvSpPr>
          <p:cNvPr id="48" name="TextBox 47"/>
          <p:cNvSpPr txBox="1"/>
          <p:nvPr/>
        </p:nvSpPr>
        <p:spPr>
          <a:xfrm>
            <a:off x="7058025" y="2683937"/>
            <a:ext cx="955711" cy="584775"/>
          </a:xfrm>
          <a:prstGeom prst="rect">
            <a:avLst/>
          </a:prstGeom>
          <a:noFill/>
        </p:spPr>
        <p:txBody>
          <a:bodyPr wrap="none" rtlCol="0">
            <a:spAutoFit/>
          </a:bodyPr>
          <a:lstStyle/>
          <a:p>
            <a:r>
              <a:rPr lang="en-US" sz="3200" dirty="0" smtClean="0">
                <a:solidFill>
                  <a:schemeClr val="accent5">
                    <a:lumMod val="40000"/>
                    <a:lumOff val="60000"/>
                  </a:schemeClr>
                </a:solidFill>
                <a:latin typeface="Open Sans"/>
                <a:cs typeface="Open Sans"/>
              </a:rPr>
              <a:t>GPS</a:t>
            </a:r>
            <a:endParaRPr lang="en-US" sz="3200" dirty="0">
              <a:solidFill>
                <a:schemeClr val="accent5">
                  <a:lumMod val="40000"/>
                  <a:lumOff val="60000"/>
                </a:schemeClr>
              </a:solidFill>
              <a:latin typeface="Open Sans"/>
              <a:cs typeface="Open Sans"/>
            </a:endParaRPr>
          </a:p>
        </p:txBody>
      </p:sp>
      <p:sp>
        <p:nvSpPr>
          <p:cNvPr id="49" name="TextBox 48"/>
          <p:cNvSpPr txBox="1"/>
          <p:nvPr/>
        </p:nvSpPr>
        <p:spPr>
          <a:xfrm>
            <a:off x="7281734" y="2283827"/>
            <a:ext cx="1114088" cy="400110"/>
          </a:xfrm>
          <a:prstGeom prst="rect">
            <a:avLst/>
          </a:prstGeom>
          <a:noFill/>
        </p:spPr>
        <p:txBody>
          <a:bodyPr wrap="none" rtlCol="0">
            <a:spAutoFit/>
          </a:bodyPr>
          <a:lstStyle/>
          <a:p>
            <a:r>
              <a:rPr lang="en-US" sz="2000" dirty="0" smtClean="0">
                <a:solidFill>
                  <a:schemeClr val="accent5">
                    <a:lumMod val="40000"/>
                    <a:lumOff val="60000"/>
                  </a:schemeClr>
                </a:solidFill>
                <a:latin typeface="Open Sans"/>
                <a:cs typeface="Open Sans"/>
              </a:rPr>
              <a:t>Camera</a:t>
            </a:r>
            <a:endParaRPr lang="en-US" sz="2000" dirty="0">
              <a:solidFill>
                <a:schemeClr val="accent5">
                  <a:lumMod val="40000"/>
                  <a:lumOff val="60000"/>
                </a:schemeClr>
              </a:solidFill>
              <a:latin typeface="Open Sans"/>
              <a:cs typeface="Open Sans"/>
            </a:endParaRPr>
          </a:p>
        </p:txBody>
      </p:sp>
    </p:spTree>
    <p:extLst>
      <p:ext uri="{BB962C8B-B14F-4D97-AF65-F5344CB8AC3E}">
        <p14:creationId xmlns:p14="http://schemas.microsoft.com/office/powerpoint/2010/main" val="28071854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anim calcmode="lin" valueType="num">
                                      <p:cBhvr>
                                        <p:cTn id="26" dur="1000" fill="hold"/>
                                        <p:tgtEl>
                                          <p:spTgt spid="26"/>
                                        </p:tgtEl>
                                        <p:attrNameLst>
                                          <p:attrName>ppt_x</p:attrName>
                                        </p:attrNameLst>
                                      </p:cBhvr>
                                      <p:tavLst>
                                        <p:tav tm="0">
                                          <p:val>
                                            <p:strVal val="#ppt_x"/>
                                          </p:val>
                                        </p:tav>
                                        <p:tav tm="100000">
                                          <p:val>
                                            <p:strVal val="#ppt_x"/>
                                          </p:val>
                                        </p:tav>
                                      </p:tavLst>
                                    </p:anim>
                                    <p:anim calcmode="lin" valueType="num">
                                      <p:cBhvr>
                                        <p:cTn id="27" dur="1000" fill="hold"/>
                                        <p:tgtEl>
                                          <p:spTgt spid="2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1000"/>
                                        <p:tgtEl>
                                          <p:spTgt spid="29"/>
                                        </p:tgtEl>
                                      </p:cBhvr>
                                    </p:animEffect>
                                    <p:anim calcmode="lin" valueType="num">
                                      <p:cBhvr>
                                        <p:cTn id="44" dur="1000" fill="hold"/>
                                        <p:tgtEl>
                                          <p:spTgt spid="29"/>
                                        </p:tgtEl>
                                        <p:attrNameLst>
                                          <p:attrName>ppt_x</p:attrName>
                                        </p:attrNameLst>
                                      </p:cBhvr>
                                      <p:tavLst>
                                        <p:tav tm="0">
                                          <p:val>
                                            <p:strVal val="#ppt_x"/>
                                          </p:val>
                                        </p:tav>
                                        <p:tav tm="100000">
                                          <p:val>
                                            <p:strVal val="#ppt_x"/>
                                          </p:val>
                                        </p:tav>
                                      </p:tavLst>
                                    </p:anim>
                                    <p:anim calcmode="lin" valueType="num">
                                      <p:cBhvr>
                                        <p:cTn id="45" dur="1000" fill="hold"/>
                                        <p:tgtEl>
                                          <p:spTgt spid="29"/>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1000"/>
                                        <p:tgtEl>
                                          <p:spTgt spid="47"/>
                                        </p:tgtEl>
                                      </p:cBhvr>
                                    </p:animEffect>
                                    <p:anim calcmode="lin" valueType="num">
                                      <p:cBhvr>
                                        <p:cTn id="56" dur="1000" fill="hold"/>
                                        <p:tgtEl>
                                          <p:spTgt spid="47"/>
                                        </p:tgtEl>
                                        <p:attrNameLst>
                                          <p:attrName>ppt_x</p:attrName>
                                        </p:attrNameLst>
                                      </p:cBhvr>
                                      <p:tavLst>
                                        <p:tav tm="0">
                                          <p:val>
                                            <p:strVal val="#ppt_x"/>
                                          </p:val>
                                        </p:tav>
                                        <p:tav tm="100000">
                                          <p:val>
                                            <p:strVal val="#ppt_x"/>
                                          </p:val>
                                        </p:tav>
                                      </p:tavLst>
                                    </p:anim>
                                    <p:anim calcmode="lin" valueType="num">
                                      <p:cBhvr>
                                        <p:cTn id="57" dur="1000" fill="hold"/>
                                        <p:tgtEl>
                                          <p:spTgt spid="4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1000"/>
                                        <p:tgtEl>
                                          <p:spTgt spid="48"/>
                                        </p:tgtEl>
                                      </p:cBhvr>
                                    </p:animEffect>
                                    <p:anim calcmode="lin" valueType="num">
                                      <p:cBhvr>
                                        <p:cTn id="61" dur="1000" fill="hold"/>
                                        <p:tgtEl>
                                          <p:spTgt spid="48"/>
                                        </p:tgtEl>
                                        <p:attrNameLst>
                                          <p:attrName>ppt_x</p:attrName>
                                        </p:attrNameLst>
                                      </p:cBhvr>
                                      <p:tavLst>
                                        <p:tav tm="0">
                                          <p:val>
                                            <p:strVal val="#ppt_x"/>
                                          </p:val>
                                        </p:tav>
                                        <p:tav tm="100000">
                                          <p:val>
                                            <p:strVal val="#ppt_x"/>
                                          </p:val>
                                        </p:tav>
                                      </p:tavLst>
                                    </p:anim>
                                    <p:anim calcmode="lin" valueType="num">
                                      <p:cBhvr>
                                        <p:cTn id="62" dur="1000" fill="hold"/>
                                        <p:tgtEl>
                                          <p:spTgt spid="48"/>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grpId="0"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1000"/>
                                        <p:tgtEl>
                                          <p:spTgt spid="49"/>
                                        </p:tgtEl>
                                      </p:cBhvr>
                                    </p:animEffect>
                                    <p:anim calcmode="lin" valueType="num">
                                      <p:cBhvr>
                                        <p:cTn id="67" dur="1000" fill="hold"/>
                                        <p:tgtEl>
                                          <p:spTgt spid="49"/>
                                        </p:tgtEl>
                                        <p:attrNameLst>
                                          <p:attrName>ppt_x</p:attrName>
                                        </p:attrNameLst>
                                      </p:cBhvr>
                                      <p:tavLst>
                                        <p:tav tm="0">
                                          <p:val>
                                            <p:strVal val="#ppt_x"/>
                                          </p:val>
                                        </p:tav>
                                        <p:tav tm="100000">
                                          <p:val>
                                            <p:strVal val="#ppt_x"/>
                                          </p:val>
                                        </p:tav>
                                      </p:tavLst>
                                    </p:anim>
                                    <p:anim calcmode="lin" valueType="num">
                                      <p:cBhvr>
                                        <p:cTn id="6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6" grpId="0"/>
      <p:bldP spid="27" grpId="0"/>
      <p:bldP spid="28" grpId="0"/>
      <p:bldP spid="29" grpId="0"/>
      <p:bldP spid="30" grpId="0"/>
      <p:bldP spid="47" grpId="0"/>
      <p:bldP spid="48" grpId="0"/>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5" name="Title 24"/>
          <p:cNvSpPr>
            <a:spLocks noGrp="1"/>
          </p:cNvSpPr>
          <p:nvPr>
            <p:ph type="title"/>
          </p:nvPr>
        </p:nvSpPr>
        <p:spPr>
          <a:xfrm>
            <a:off x="0" y="139700"/>
            <a:ext cx="9144000" cy="873125"/>
          </a:xfrm>
        </p:spPr>
        <p:txBody>
          <a:bodyPr/>
          <a:lstStyle/>
          <a:p>
            <a:r>
              <a:rPr lang="en-US" b="0" dirty="0" smtClean="0">
                <a:latin typeface="Roboto Thin" panose="020B0604020202020204" charset="0"/>
                <a:ea typeface="Roboto Thin" panose="020B0604020202020204" charset="0"/>
                <a:cs typeface="Open Sans" panose="020B0604020202020204" charset="0"/>
              </a:rPr>
              <a:t>History: 3 Years iOS Development, 30+ apps </a:t>
            </a:r>
            <a:endParaRPr lang="en-US" b="0" dirty="0">
              <a:latin typeface="Roboto Thin" panose="020B0604020202020204" charset="0"/>
              <a:ea typeface="Roboto Thin" panose="020B0604020202020204" charset="0"/>
              <a:cs typeface="Open Sans" panose="020B0604020202020204" charset="0"/>
            </a:endParaRPr>
          </a:p>
        </p:txBody>
      </p:sp>
      <p:sp>
        <p:nvSpPr>
          <p:cNvPr id="11" name="Text Placeholder 8"/>
          <p:cNvSpPr>
            <a:spLocks noGrp="1"/>
          </p:cNvSpPr>
          <p:nvPr>
            <p:ph type="body" sz="quarter" idx="34"/>
          </p:nvPr>
        </p:nvSpPr>
        <p:spPr>
          <a:xfrm>
            <a:off x="6858000" y="3712369"/>
            <a:ext cx="2124075" cy="284693"/>
          </a:xfrm>
        </p:spPr>
        <p:txBody>
          <a:bodyPr/>
          <a:lstStyle/>
          <a:p>
            <a:r>
              <a:rPr lang="en-US" dirty="0" smtClean="0">
                <a:latin typeface="Roboto Thin" panose="020B0604020202020204" charset="0"/>
                <a:ea typeface="Roboto Thin" panose="020B0604020202020204" charset="0"/>
              </a:rPr>
              <a:t>ADFG Subsistence</a:t>
            </a:r>
            <a:endParaRPr lang="en-US" dirty="0">
              <a:latin typeface="Roboto Thin" panose="020B0604020202020204" charset="0"/>
              <a:ea typeface="Roboto Thin" panose="020B0604020202020204" charset="0"/>
            </a:endParaRPr>
          </a:p>
        </p:txBody>
      </p:sp>
      <p:sp>
        <p:nvSpPr>
          <p:cNvPr id="13" name="Text Placeholder 12"/>
          <p:cNvSpPr>
            <a:spLocks noGrp="1"/>
          </p:cNvSpPr>
          <p:nvPr>
            <p:ph type="body" sz="quarter" idx="38"/>
          </p:nvPr>
        </p:nvSpPr>
        <p:spPr>
          <a:xfrm>
            <a:off x="152400" y="3712369"/>
            <a:ext cx="2124075" cy="284693"/>
          </a:xfrm>
        </p:spPr>
        <p:txBody>
          <a:bodyPr/>
          <a:lstStyle/>
          <a:p>
            <a:r>
              <a:rPr lang="en-US" dirty="0" smtClean="0">
                <a:latin typeface="Roboto Thin" panose="020B0604020202020204" charset="0"/>
                <a:ea typeface="Roboto Thin" panose="020B0604020202020204" charset="0"/>
              </a:rPr>
              <a:t>Susitna Ice Study</a:t>
            </a:r>
            <a:endParaRPr lang="en-US" dirty="0">
              <a:latin typeface="Roboto Thin" panose="020B0604020202020204" charset="0"/>
              <a:ea typeface="Roboto Thin" panose="020B0604020202020204" charset="0"/>
            </a:endParaRPr>
          </a:p>
        </p:txBody>
      </p:sp>
      <p:sp>
        <p:nvSpPr>
          <p:cNvPr id="14" name="Text Placeholder 13"/>
          <p:cNvSpPr>
            <a:spLocks noGrp="1"/>
          </p:cNvSpPr>
          <p:nvPr>
            <p:ph type="body" sz="quarter" idx="39"/>
          </p:nvPr>
        </p:nvSpPr>
        <p:spPr>
          <a:xfrm>
            <a:off x="2387600" y="3712369"/>
            <a:ext cx="2124075" cy="284693"/>
          </a:xfrm>
        </p:spPr>
        <p:txBody>
          <a:bodyPr/>
          <a:lstStyle/>
          <a:p>
            <a:r>
              <a:rPr lang="en-US" dirty="0" smtClean="0">
                <a:latin typeface="Roboto Thin" panose="020B0604020202020204" charset="0"/>
                <a:ea typeface="Roboto Thin" panose="020B0604020202020204" charset="0"/>
              </a:rPr>
              <a:t>SUWA Fish Survey</a:t>
            </a:r>
            <a:endParaRPr lang="en-US" dirty="0">
              <a:latin typeface="Roboto Thin" panose="020B0604020202020204" charset="0"/>
              <a:ea typeface="Roboto Thin" panose="020B0604020202020204" charset="0"/>
            </a:endParaRPr>
          </a:p>
        </p:txBody>
      </p:sp>
      <p:sp>
        <p:nvSpPr>
          <p:cNvPr id="15" name="Text Placeholder 14"/>
          <p:cNvSpPr>
            <a:spLocks noGrp="1"/>
          </p:cNvSpPr>
          <p:nvPr>
            <p:ph type="body" sz="quarter" idx="40"/>
          </p:nvPr>
        </p:nvSpPr>
        <p:spPr>
          <a:xfrm>
            <a:off x="4622800" y="3712369"/>
            <a:ext cx="2124075" cy="284693"/>
          </a:xfrm>
        </p:spPr>
        <p:txBody>
          <a:bodyPr/>
          <a:lstStyle/>
          <a:p>
            <a:r>
              <a:rPr lang="en-US" dirty="0" smtClean="0">
                <a:latin typeface="Roboto Thin" panose="020B0604020202020204" charset="0"/>
                <a:ea typeface="Roboto Thin" panose="020B0604020202020204" charset="0"/>
              </a:rPr>
              <a:t>Uinta Rail</a:t>
            </a:r>
            <a:endParaRPr lang="en-US" dirty="0">
              <a:latin typeface="Roboto Thin" panose="020B0604020202020204" charset="0"/>
              <a:ea typeface="Roboto Thin" panose="020B0604020202020204" charset="0"/>
            </a:endParaRPr>
          </a:p>
        </p:txBody>
      </p:sp>
      <p:pic>
        <p:nvPicPr>
          <p:cNvPr id="16" name="Picture Placeholder 20"/>
          <p:cNvPicPr>
            <a:picLocks noGrp="1" noChangeAspect="1"/>
          </p:cNvPicPr>
          <p:nvPr>
            <p:ph type="pic" sz="quarter" idx="35"/>
          </p:nvPr>
        </p:nvPicPr>
        <p:blipFill rotWithShape="1">
          <a:blip r:embed="rId3" cstate="print">
            <a:extLst>
              <a:ext uri="{28A0092B-C50C-407E-A947-70E740481C1C}">
                <a14:useLocalDpi xmlns:a14="http://schemas.microsoft.com/office/drawing/2010/main" val="0"/>
              </a:ext>
            </a:extLst>
          </a:blip>
          <a:srcRect t="-251" b="15892"/>
          <a:stretch/>
        </p:blipFill>
        <p:spPr>
          <a:xfrm>
            <a:off x="152400" y="1300957"/>
            <a:ext cx="2124075" cy="2389187"/>
          </a:xfrm>
          <a:prstGeom prst="rect">
            <a:avLst/>
          </a:prstGeom>
        </p:spPr>
      </p:pic>
      <p:pic>
        <p:nvPicPr>
          <p:cNvPr id="17" name="Picture Placeholder 21"/>
          <p:cNvPicPr>
            <a:picLocks noGrp="1" noChangeAspect="1"/>
          </p:cNvPicPr>
          <p:nvPr>
            <p:ph type="pic" sz="quarter" idx="36"/>
          </p:nvPr>
        </p:nvPicPr>
        <p:blipFill rotWithShape="1">
          <a:blip r:embed="rId4" cstate="print">
            <a:extLst>
              <a:ext uri="{28A0092B-C50C-407E-A947-70E740481C1C}">
                <a14:useLocalDpi xmlns:a14="http://schemas.microsoft.com/office/drawing/2010/main" val="0"/>
              </a:ext>
            </a:extLst>
          </a:blip>
          <a:srcRect t="-276" b="15875"/>
          <a:stretch/>
        </p:blipFill>
        <p:spPr>
          <a:xfrm>
            <a:off x="2387600" y="1300957"/>
            <a:ext cx="2124075" cy="2389187"/>
          </a:xfrm>
          <a:prstGeom prst="rect">
            <a:avLst/>
          </a:prstGeom>
        </p:spPr>
      </p:pic>
      <p:pic>
        <p:nvPicPr>
          <p:cNvPr id="18" name="Picture 2" descr="56863ed2-750b-47c6-ad46-f64504a0bab1@hdrinc"/>
          <p:cNvPicPr>
            <a:picLocks noGrp="1" noChangeAspect="1" noChangeArrowheads="1"/>
          </p:cNvPicPr>
          <p:nvPr>
            <p:ph type="pic" sz="quarter" idx="37"/>
          </p:nvPr>
        </p:nvPicPr>
        <p:blipFill rotWithShape="1">
          <a:blip r:embed="rId5" cstate="print">
            <a:extLst>
              <a:ext uri="{28A0092B-C50C-407E-A947-70E740481C1C}">
                <a14:useLocalDpi xmlns:a14="http://schemas.microsoft.com/office/drawing/2010/main" val="0"/>
              </a:ext>
            </a:extLst>
          </a:blip>
          <a:srcRect t="-55" r="-1" b="17272"/>
          <a:stretch/>
        </p:blipFill>
        <p:spPr bwMode="auto">
          <a:xfrm>
            <a:off x="4622800" y="1300957"/>
            <a:ext cx="2124075" cy="238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4" descr="59a6b73e-123b-45e4-8aa8-5fc2e2d1a49c@hdrinc"/>
          <p:cNvPicPr>
            <a:picLocks noGrp="1" noChangeAspect="1" noChangeArrowheads="1"/>
          </p:cNvPicPr>
          <p:nvPr>
            <p:ph type="pic" sz="quarter" idx="11"/>
          </p:nvPr>
        </p:nvPicPr>
        <p:blipFill rotWithShape="1">
          <a:blip r:embed="rId6" cstate="print">
            <a:extLst>
              <a:ext uri="{28A0092B-C50C-407E-A947-70E740481C1C}">
                <a14:useLocalDpi xmlns:a14="http://schemas.microsoft.com/office/drawing/2010/main" val="0"/>
              </a:ext>
            </a:extLst>
          </a:blip>
          <a:srcRect t="85" b="15555"/>
          <a:stretch/>
        </p:blipFill>
        <p:spPr bwMode="auto">
          <a:xfrm>
            <a:off x="6858000" y="1300957"/>
            <a:ext cx="2124075" cy="238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Content Placeholder 9"/>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3581400" y="4476750"/>
            <a:ext cx="457200" cy="457200"/>
          </a:xfrm>
          <a:prstGeom prst="rect">
            <a:avLst/>
          </a:prstGeom>
        </p:spPr>
      </p:pic>
      <p:pic>
        <p:nvPicPr>
          <p:cNvPr id="33" name="Picture 32"/>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4114800" y="4476750"/>
            <a:ext cx="457200" cy="457200"/>
          </a:xfrm>
          <a:prstGeom prst="rect">
            <a:avLst/>
          </a:prstGeom>
        </p:spPr>
      </p:pic>
      <p:pic>
        <p:nvPicPr>
          <p:cNvPr id="34" name="Picture 33"/>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3048000" y="4476750"/>
            <a:ext cx="457200" cy="457200"/>
          </a:xfrm>
          <a:prstGeom prst="rect">
            <a:avLst/>
          </a:prstGeom>
        </p:spPr>
      </p:pic>
      <p:pic>
        <p:nvPicPr>
          <p:cNvPr id="35" name="Picture 34"/>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1447800" y="4476750"/>
            <a:ext cx="457200" cy="457200"/>
          </a:xfrm>
          <a:prstGeom prst="rect">
            <a:avLst/>
          </a:prstGeom>
        </p:spPr>
      </p:pic>
      <p:pic>
        <p:nvPicPr>
          <p:cNvPr id="36" name="Picture 35"/>
          <p:cNvPicPr>
            <a:picLocks noChangeAspect="1"/>
          </p:cNvPicPr>
          <p:nvPr/>
        </p:nvPicPr>
        <p:blipFill>
          <a:blip r:embed="rId11" cstate="screen">
            <a:extLst>
              <a:ext uri="{28A0092B-C50C-407E-A947-70E740481C1C}">
                <a14:useLocalDpi xmlns:a14="http://schemas.microsoft.com/office/drawing/2010/main" val="0"/>
              </a:ext>
            </a:extLst>
          </a:blip>
          <a:stretch>
            <a:fillRect/>
          </a:stretch>
        </p:blipFill>
        <p:spPr>
          <a:xfrm>
            <a:off x="2514600" y="4476750"/>
            <a:ext cx="457200" cy="457200"/>
          </a:xfrm>
          <a:prstGeom prst="rect">
            <a:avLst/>
          </a:prstGeom>
        </p:spPr>
      </p:pic>
      <p:pic>
        <p:nvPicPr>
          <p:cNvPr id="37" name="Picture 2" descr="\\psf\Home\Desktop\iTunesArtwork.png"/>
          <p:cNvPicPr>
            <a:picLocks noChangeAspect="1" noChangeArrowheads="1"/>
          </p:cNvPicPr>
          <p:nvPr/>
        </p:nvPicPr>
        <p:blipFill>
          <a:blip r:embed="rId12" cstate="screen">
            <a:extLst>
              <a:ext uri="{28A0092B-C50C-407E-A947-70E740481C1C}">
                <a14:useLocalDpi xmlns:a14="http://schemas.microsoft.com/office/drawing/2010/main" val="0"/>
              </a:ext>
            </a:extLst>
          </a:blip>
          <a:srcRect/>
          <a:stretch>
            <a:fillRect/>
          </a:stretch>
        </p:blipFill>
        <p:spPr bwMode="auto">
          <a:xfrm>
            <a:off x="1981200" y="447675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https://apps.hdrgateway.com/Images/MSM-Icon-76.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7250" y="447675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O:\453290 AGDC\191807 ASAP Cultural Resource Survey\GIS\graphics\icons\CSURVEY\App Icon [Rounded]\AppIcon76x76.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4800" y="4476750"/>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315200" y="4476750"/>
            <a:ext cx="457200" cy="457200"/>
          </a:xfrm>
          <a:prstGeom prst="rect">
            <a:avLst/>
          </a:prstGeom>
          <a:ln>
            <a:noFill/>
          </a:ln>
        </p:spPr>
      </p:pic>
      <p:pic>
        <p:nvPicPr>
          <p:cNvPr id="40" name="Picture 39"/>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181600" y="4476750"/>
            <a:ext cx="457200" cy="457200"/>
          </a:xfrm>
          <a:prstGeom prst="rect">
            <a:avLst/>
          </a:prstGeom>
          <a:ln>
            <a:noFill/>
          </a:ln>
        </p:spPr>
      </p:pic>
      <p:pic>
        <p:nvPicPr>
          <p:cNvPr id="41" name="Picture 40"/>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715000" y="4476750"/>
            <a:ext cx="457200" cy="457200"/>
          </a:xfrm>
          <a:prstGeom prst="rect">
            <a:avLst/>
          </a:prstGeom>
          <a:ln>
            <a:noFill/>
          </a:ln>
        </p:spPr>
      </p:pic>
      <p:pic>
        <p:nvPicPr>
          <p:cNvPr id="42" name="Picture 4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248400" y="4476750"/>
            <a:ext cx="457200" cy="457200"/>
          </a:xfrm>
          <a:prstGeom prst="rect">
            <a:avLst/>
          </a:prstGeom>
          <a:ln>
            <a:noFill/>
          </a:ln>
        </p:spPr>
      </p:pic>
      <p:pic>
        <p:nvPicPr>
          <p:cNvPr id="43" name="Picture 4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781800" y="4476750"/>
            <a:ext cx="457200" cy="457200"/>
          </a:xfrm>
          <a:prstGeom prst="rect">
            <a:avLst/>
          </a:prstGeom>
          <a:ln>
            <a:noFill/>
          </a:ln>
        </p:spPr>
      </p:pic>
      <p:pic>
        <p:nvPicPr>
          <p:cNvPr id="44" name="Picture 43"/>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648200" y="4476750"/>
            <a:ext cx="457200" cy="457200"/>
          </a:xfrm>
          <a:prstGeom prst="rect">
            <a:avLst/>
          </a:prstGeom>
          <a:ln>
            <a:noFill/>
          </a:ln>
        </p:spPr>
      </p:pic>
      <p:pic>
        <p:nvPicPr>
          <p:cNvPr id="45" name="Picture 44"/>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7848600" y="4476750"/>
            <a:ext cx="457200" cy="457200"/>
          </a:xfrm>
          <a:prstGeom prst="rect">
            <a:avLst/>
          </a:prstGeom>
          <a:ln>
            <a:noFill/>
          </a:ln>
        </p:spPr>
      </p:pic>
      <p:pic>
        <p:nvPicPr>
          <p:cNvPr id="46" name="Picture 45"/>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8382000" y="4476750"/>
            <a:ext cx="457200" cy="457200"/>
          </a:xfrm>
          <a:prstGeom prst="rect">
            <a:avLst/>
          </a:prstGeom>
          <a:ln>
            <a:noFill/>
          </a:ln>
        </p:spPr>
      </p:pic>
    </p:spTree>
    <p:extLst>
      <p:ext uri="{BB962C8B-B14F-4D97-AF65-F5344CB8AC3E}">
        <p14:creationId xmlns:p14="http://schemas.microsoft.com/office/powerpoint/2010/main" val="110288948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rcRect/>
          <a:stretch/>
        </p:blipFill>
        <p:spPr>
          <a:xfrm>
            <a:off x="0" y="-476250"/>
            <a:ext cx="9144000" cy="5619750"/>
          </a:xfrm>
          <a:prstGeom prst="rect">
            <a:avLst/>
          </a:prstGeom>
        </p:spPr>
      </p:pic>
      <p:sp>
        <p:nvSpPr>
          <p:cNvPr id="9" name="Rectangle 8"/>
          <p:cNvSpPr/>
          <p:nvPr/>
        </p:nvSpPr>
        <p:spPr>
          <a:xfrm>
            <a:off x="0" y="2495550"/>
            <a:ext cx="9144000" cy="685800"/>
          </a:xfrm>
          <a:prstGeom prst="rect">
            <a:avLst/>
          </a:prstGeom>
          <a:solidFill>
            <a:schemeClr val="tx1">
              <a:lumMod val="85000"/>
              <a:alpha val="75000"/>
            </a:schemeClr>
          </a:solidFill>
          <a:ln>
            <a:noFill/>
          </a:ln>
          <a:effectLst/>
          <a:scene3d>
            <a:camera prst="orthographicFront">
              <a:rot lat="0" lon="0" rev="0"/>
            </a:camera>
            <a:lightRig rig="twoPt" dir="br">
              <a:rot lat="0" lon="0" rev="8700000"/>
            </a:lightRig>
          </a:scene3d>
          <a:sp3d prstMaterial="matte"/>
        </p:spPr>
        <p:style>
          <a:lnRef idx="1">
            <a:schemeClr val="accent1"/>
          </a:lnRef>
          <a:fillRef idx="3">
            <a:schemeClr val="accent1"/>
          </a:fillRef>
          <a:effectRef idx="2">
            <a:schemeClr val="accent1"/>
          </a:effectRef>
          <a:fontRef idx="minor">
            <a:schemeClr val="lt1"/>
          </a:fontRef>
        </p:style>
        <p:txBody>
          <a:bodyPr rtlCol="0" anchor="ctr">
            <a:sp3d/>
          </a:bodyPr>
          <a:lstStyle/>
          <a:p>
            <a:pPr algn="ctr"/>
            <a:r>
              <a:rPr lang="en-US" sz="4400" dirty="0" smtClean="0">
                <a:solidFill>
                  <a:srgbClr val="000000">
                    <a:lumMod val="65000"/>
                    <a:lumOff val="35000"/>
                  </a:srgbClr>
                </a:solidFill>
                <a:latin typeface="Roboto Thin"/>
                <a:cs typeface="Roboto Thin"/>
              </a:rPr>
              <a:t>System Overview</a:t>
            </a:r>
            <a:endParaRPr lang="en-US" dirty="0">
              <a:solidFill>
                <a:srgbClr val="000000">
                  <a:lumMod val="65000"/>
                  <a:lumOff val="35000"/>
                </a:srgbClr>
              </a:solidFill>
              <a:latin typeface="Roboto Thin"/>
              <a:cs typeface="Roboto Thin"/>
            </a:endParaRPr>
          </a:p>
        </p:txBody>
      </p:sp>
      <p:sp>
        <p:nvSpPr>
          <p:cNvPr id="11" name="TextBox 10"/>
          <p:cNvSpPr txBox="1"/>
          <p:nvPr/>
        </p:nvSpPr>
        <p:spPr>
          <a:xfrm>
            <a:off x="5410200" y="1387554"/>
            <a:ext cx="2760692" cy="1107996"/>
          </a:xfrm>
          <a:prstGeom prst="rect">
            <a:avLst/>
          </a:prstGeom>
          <a:noFill/>
        </p:spPr>
        <p:txBody>
          <a:bodyPr wrap="none" rtlCol="0">
            <a:spAutoFit/>
          </a:bodyPr>
          <a:lstStyle/>
          <a:p>
            <a:r>
              <a:rPr lang="en-US" sz="6600" dirty="0" smtClean="0">
                <a:latin typeface="Open Sans Light"/>
                <a:cs typeface="Open Sans Light"/>
              </a:rPr>
              <a:t>Mobile</a:t>
            </a:r>
            <a:endParaRPr lang="en-US" sz="1600" dirty="0"/>
          </a:p>
        </p:txBody>
      </p:sp>
      <p:sp>
        <p:nvSpPr>
          <p:cNvPr id="5" name="Rectangle 4"/>
          <p:cNvSpPr/>
          <p:nvPr/>
        </p:nvSpPr>
        <p:spPr>
          <a:xfrm>
            <a:off x="8102359" y="4374059"/>
            <a:ext cx="813043" cy="769441"/>
          </a:xfrm>
          <a:prstGeom prst="rect">
            <a:avLst/>
          </a:prstGeom>
        </p:spPr>
        <p:txBody>
          <a:bodyPr wrap="none">
            <a:spAutoFit/>
          </a:bodyPr>
          <a:lstStyle/>
          <a:p>
            <a:r>
              <a:rPr lang="en-US" sz="4400" b="1" dirty="0">
                <a:ln>
                  <a:solidFill>
                    <a:srgbClr val="FFFFFF"/>
                  </a:solidFill>
                </a:ln>
                <a:solidFill>
                  <a:schemeClr val="bg2"/>
                </a:solidFill>
                <a:latin typeface="Arial"/>
              </a:rPr>
              <a:t>04</a:t>
            </a:r>
            <a:endParaRPr lang="en-US" dirty="0">
              <a:solidFill>
                <a:schemeClr val="bg2"/>
              </a:solidFill>
            </a:endParaRPr>
          </a:p>
        </p:txBody>
      </p:sp>
    </p:spTree>
    <p:extLst>
      <p:ext uri="{BB962C8B-B14F-4D97-AF65-F5344CB8AC3E}">
        <p14:creationId xmlns:p14="http://schemas.microsoft.com/office/powerpoint/2010/main" val="327261047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5029200" y="1021534"/>
            <a:ext cx="3021982" cy="923330"/>
          </a:xfrm>
          <a:prstGeom prst="rect">
            <a:avLst/>
          </a:prstGeom>
          <a:noFill/>
        </p:spPr>
        <p:txBody>
          <a:bodyPr wrap="none" rtlCol="0">
            <a:spAutoFit/>
          </a:bodyPr>
          <a:lstStyle/>
          <a:p>
            <a:pPr algn="ctr"/>
            <a:r>
              <a:rPr lang="en-US" sz="5400" dirty="0" smtClean="0">
                <a:solidFill>
                  <a:schemeClr val="bg2">
                    <a:lumMod val="95000"/>
                    <a:lumOff val="5000"/>
                  </a:schemeClr>
                </a:solidFill>
                <a:latin typeface="Roboto Thin"/>
                <a:cs typeface="Roboto Thin"/>
              </a:rPr>
              <a:t>Database</a:t>
            </a:r>
            <a:endParaRPr lang="en-US" sz="5400" dirty="0">
              <a:solidFill>
                <a:schemeClr val="bg2">
                  <a:lumMod val="95000"/>
                  <a:lumOff val="5000"/>
                </a:schemeClr>
              </a:solidFill>
              <a:latin typeface="Roboto Thin"/>
              <a:cs typeface="Roboto Thin"/>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400" y="1021534"/>
            <a:ext cx="3156600" cy="3486150"/>
          </a:xfrm>
          <a:prstGeom prst="rect">
            <a:avLst/>
          </a:prstGeom>
        </p:spPr>
      </p:pic>
    </p:spTree>
    <p:extLst>
      <p:ext uri="{BB962C8B-B14F-4D97-AF65-F5344CB8AC3E}">
        <p14:creationId xmlns:p14="http://schemas.microsoft.com/office/powerpoint/2010/main" val="216978520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941608" y="819150"/>
            <a:ext cx="2590774" cy="923330"/>
          </a:xfrm>
          <a:prstGeom prst="rect">
            <a:avLst/>
          </a:prstGeom>
          <a:noFill/>
        </p:spPr>
        <p:txBody>
          <a:bodyPr wrap="none" rtlCol="0">
            <a:spAutoFit/>
          </a:bodyPr>
          <a:lstStyle/>
          <a:p>
            <a:pPr algn="ctr"/>
            <a:r>
              <a:rPr lang="en-US" sz="5400" dirty="0" smtClean="0">
                <a:solidFill>
                  <a:schemeClr val="bg2">
                    <a:lumMod val="95000"/>
                    <a:lumOff val="5000"/>
                  </a:schemeClr>
                </a:solidFill>
                <a:latin typeface="Roboto Thin"/>
                <a:cs typeface="Roboto Thin"/>
              </a:rPr>
              <a:t>Website</a:t>
            </a:r>
            <a:endParaRPr lang="en-US" sz="5400" dirty="0">
              <a:solidFill>
                <a:schemeClr val="bg2">
                  <a:lumMod val="95000"/>
                  <a:lumOff val="5000"/>
                </a:schemeClr>
              </a:solidFill>
              <a:latin typeface="Roboto Thin"/>
              <a:cs typeface="Roboto Thin"/>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706" y="2647950"/>
            <a:ext cx="3982578" cy="2286000"/>
          </a:xfrm>
          <a:prstGeom prst="rect">
            <a:avLst/>
          </a:prstGeom>
          <a:ln>
            <a:solidFill>
              <a:schemeClr val="bg2"/>
            </a:solidFill>
          </a:ln>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36292" y="2647950"/>
            <a:ext cx="4150426" cy="2286000"/>
          </a:xfrm>
          <a:prstGeom prst="rect">
            <a:avLst/>
          </a:prstGeom>
          <a:ln>
            <a:solidFill>
              <a:schemeClr val="bg2"/>
            </a:solidFill>
          </a:ln>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l="1526"/>
          <a:stretch/>
        </p:blipFill>
        <p:spPr>
          <a:xfrm>
            <a:off x="4636292" y="209550"/>
            <a:ext cx="4150426" cy="2286000"/>
          </a:xfrm>
          <a:prstGeom prst="rect">
            <a:avLst/>
          </a:prstGeom>
          <a:ln>
            <a:solidFill>
              <a:schemeClr val="bg2"/>
            </a:solidFill>
          </a:ln>
        </p:spPr>
      </p:pic>
    </p:spTree>
    <p:extLst>
      <p:ext uri="{BB962C8B-B14F-4D97-AF65-F5344CB8AC3E}">
        <p14:creationId xmlns:p14="http://schemas.microsoft.com/office/powerpoint/2010/main" val="257407174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descr="C:\Users\midavis\Pictures\iPad_lifeproof.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200400" y="285750"/>
            <a:ext cx="2754295" cy="304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311545" y="3795415"/>
            <a:ext cx="4532011" cy="923330"/>
          </a:xfrm>
          <a:prstGeom prst="rect">
            <a:avLst/>
          </a:prstGeom>
          <a:noFill/>
        </p:spPr>
        <p:txBody>
          <a:bodyPr wrap="none" rtlCol="0">
            <a:spAutoFit/>
          </a:bodyPr>
          <a:lstStyle/>
          <a:p>
            <a:pPr algn="ctr"/>
            <a:r>
              <a:rPr lang="en-US" sz="5400" dirty="0" smtClean="0">
                <a:solidFill>
                  <a:schemeClr val="bg2">
                    <a:lumMod val="95000"/>
                    <a:lumOff val="5000"/>
                  </a:schemeClr>
                </a:solidFill>
                <a:latin typeface="Roboto Thin"/>
                <a:cs typeface="Roboto Thin"/>
              </a:rPr>
              <a:t>Mobile Device</a:t>
            </a:r>
            <a:endParaRPr lang="en-US" sz="5400" dirty="0">
              <a:solidFill>
                <a:schemeClr val="bg2">
                  <a:lumMod val="95000"/>
                  <a:lumOff val="5000"/>
                </a:schemeClr>
              </a:solidFill>
              <a:latin typeface="Roboto Thin"/>
              <a:cs typeface="Roboto Thin"/>
            </a:endParaRPr>
          </a:p>
        </p:txBody>
      </p:sp>
    </p:spTree>
    <p:extLst>
      <p:ext uri="{BB962C8B-B14F-4D97-AF65-F5344CB8AC3E}">
        <p14:creationId xmlns:p14="http://schemas.microsoft.com/office/powerpoint/2010/main" val="256410272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066800" y="1428750"/>
            <a:ext cx="6979796" cy="923330"/>
          </a:xfrm>
          <a:prstGeom prst="rect">
            <a:avLst/>
          </a:prstGeom>
          <a:noFill/>
        </p:spPr>
        <p:txBody>
          <a:bodyPr wrap="none" rtlCol="0">
            <a:spAutoFit/>
          </a:bodyPr>
          <a:lstStyle/>
          <a:p>
            <a:r>
              <a:rPr lang="en-US" sz="5400" dirty="0" smtClean="0">
                <a:solidFill>
                  <a:srgbClr val="FFFFFF"/>
                </a:solidFill>
                <a:latin typeface="Roboto Thin"/>
                <a:cs typeface="Roboto Thin"/>
              </a:rPr>
              <a:t>Features &amp; Capabilities</a:t>
            </a:r>
            <a:endParaRPr lang="en-US" sz="5400" dirty="0">
              <a:solidFill>
                <a:srgbClr val="FFFFFF"/>
              </a:solidFill>
              <a:latin typeface="Roboto Thin"/>
              <a:cs typeface="Roboto Thin"/>
            </a:endParaRPr>
          </a:p>
        </p:txBody>
      </p:sp>
      <p:sp>
        <p:nvSpPr>
          <p:cNvPr id="13" name="TextBox 12"/>
          <p:cNvSpPr txBox="1"/>
          <p:nvPr/>
        </p:nvSpPr>
        <p:spPr>
          <a:xfrm>
            <a:off x="4419600" y="2190750"/>
            <a:ext cx="4285147" cy="584775"/>
          </a:xfrm>
          <a:prstGeom prst="rect">
            <a:avLst/>
          </a:prstGeom>
          <a:noFill/>
        </p:spPr>
        <p:txBody>
          <a:bodyPr wrap="none" rtlCol="0">
            <a:spAutoFit/>
          </a:bodyPr>
          <a:lstStyle/>
          <a:p>
            <a:r>
              <a:rPr lang="en-US" sz="3200" dirty="0" smtClean="0">
                <a:solidFill>
                  <a:srgbClr val="4298B5">
                    <a:lumMod val="75000"/>
                  </a:srgbClr>
                </a:solidFill>
                <a:latin typeface="Roboto Thin"/>
                <a:cs typeface="Roboto Thin"/>
              </a:rPr>
              <a:t>Mobile Data Collection</a:t>
            </a:r>
            <a:endParaRPr lang="en-US" sz="3200" dirty="0">
              <a:solidFill>
                <a:srgbClr val="4298B5">
                  <a:lumMod val="75000"/>
                </a:srgbClr>
              </a:solidFill>
              <a:latin typeface="Roboto Thin"/>
              <a:cs typeface="Roboto Thin"/>
            </a:endParaRPr>
          </a:p>
        </p:txBody>
      </p:sp>
    </p:spTree>
    <p:extLst>
      <p:ext uri="{BB962C8B-B14F-4D97-AF65-F5344CB8AC3E}">
        <p14:creationId xmlns:p14="http://schemas.microsoft.com/office/powerpoint/2010/main" val="306748692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grayscl/>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tretch>
            <a:fillRect/>
          </a:stretch>
        </p:blipFill>
        <p:spPr>
          <a:xfrm>
            <a:off x="1" y="-704850"/>
            <a:ext cx="9143999" cy="6172199"/>
          </a:xfrm>
          <a:prstGeom prst="rect">
            <a:avLst/>
          </a:prstGeom>
        </p:spPr>
      </p:pic>
      <p:sp>
        <p:nvSpPr>
          <p:cNvPr id="9" name="Rectangle 8"/>
          <p:cNvSpPr/>
          <p:nvPr/>
        </p:nvSpPr>
        <p:spPr>
          <a:xfrm>
            <a:off x="0" y="1447800"/>
            <a:ext cx="9144000" cy="685800"/>
          </a:xfrm>
          <a:prstGeom prst="rect">
            <a:avLst/>
          </a:prstGeom>
          <a:solidFill>
            <a:schemeClr val="tx1">
              <a:lumMod val="85000"/>
              <a:alpha val="75000"/>
            </a:schemeClr>
          </a:solidFill>
          <a:ln>
            <a:noFill/>
          </a:ln>
          <a:effectLst/>
          <a:scene3d>
            <a:camera prst="orthographicFront">
              <a:rot lat="0" lon="0" rev="0"/>
            </a:camera>
            <a:lightRig rig="twoPt" dir="br">
              <a:rot lat="0" lon="0" rev="8700000"/>
            </a:lightRig>
          </a:scene3d>
          <a:sp3d prstMaterial="matte"/>
        </p:spPr>
        <p:style>
          <a:lnRef idx="1">
            <a:schemeClr val="accent1"/>
          </a:lnRef>
          <a:fillRef idx="3">
            <a:schemeClr val="accent1"/>
          </a:fillRef>
          <a:effectRef idx="2">
            <a:schemeClr val="accent1"/>
          </a:effectRef>
          <a:fontRef idx="minor">
            <a:schemeClr val="lt1"/>
          </a:fontRef>
        </p:style>
        <p:txBody>
          <a:bodyPr rtlCol="0" anchor="ctr">
            <a:sp3d/>
          </a:bodyPr>
          <a:lstStyle/>
          <a:p>
            <a:pPr algn="ctr"/>
            <a:r>
              <a:rPr lang="en-US" sz="4400" dirty="0">
                <a:solidFill>
                  <a:srgbClr val="000000">
                    <a:lumMod val="65000"/>
                    <a:lumOff val="35000"/>
                  </a:srgbClr>
                </a:solidFill>
                <a:latin typeface="Roboto Thin"/>
                <a:cs typeface="Roboto Thin"/>
              </a:rPr>
              <a:t>Data Collection with </a:t>
            </a:r>
            <a:r>
              <a:rPr lang="en-US" sz="4400" dirty="0" err="1">
                <a:solidFill>
                  <a:srgbClr val="000000">
                    <a:lumMod val="65000"/>
                    <a:lumOff val="35000"/>
                  </a:srgbClr>
                </a:solidFill>
                <a:latin typeface="Roboto Thin"/>
                <a:cs typeface="Roboto Thin"/>
              </a:rPr>
              <a:t>iOS</a:t>
            </a:r>
            <a:endParaRPr lang="en-US" dirty="0">
              <a:solidFill>
                <a:srgbClr val="000000">
                  <a:lumMod val="65000"/>
                  <a:lumOff val="35000"/>
                </a:srgbClr>
              </a:solidFill>
              <a:latin typeface="Roboto Thin"/>
              <a:cs typeface="Roboto Thin"/>
            </a:endParaRPr>
          </a:p>
        </p:txBody>
      </p:sp>
      <p:sp>
        <p:nvSpPr>
          <p:cNvPr id="11" name="TextBox 10"/>
          <p:cNvSpPr txBox="1"/>
          <p:nvPr/>
        </p:nvSpPr>
        <p:spPr>
          <a:xfrm>
            <a:off x="381000" y="228600"/>
            <a:ext cx="2996333" cy="1200329"/>
          </a:xfrm>
          <a:prstGeom prst="rect">
            <a:avLst/>
          </a:prstGeom>
          <a:noFill/>
        </p:spPr>
        <p:txBody>
          <a:bodyPr wrap="none" rtlCol="0">
            <a:spAutoFit/>
          </a:bodyPr>
          <a:lstStyle/>
          <a:p>
            <a:r>
              <a:rPr lang="en-US" sz="7200" dirty="0" smtClean="0">
                <a:latin typeface="Open Sans Light"/>
                <a:cs typeface="Open Sans Light"/>
              </a:rPr>
              <a:t>Mobile</a:t>
            </a:r>
            <a:endParaRPr lang="en-US" dirty="0"/>
          </a:p>
        </p:txBody>
      </p:sp>
    </p:spTree>
    <p:extLst>
      <p:ext uri="{BB962C8B-B14F-4D97-AF65-F5344CB8AC3E}">
        <p14:creationId xmlns:p14="http://schemas.microsoft.com/office/powerpoint/2010/main" val="4191800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647640"/>
            <a:ext cx="3859225" cy="769441"/>
          </a:xfrm>
          <a:prstGeom prst="rect">
            <a:avLst/>
          </a:prstGeom>
          <a:noFill/>
        </p:spPr>
        <p:txBody>
          <a:bodyPr wrap="none" rtlCol="0">
            <a:spAutoFit/>
          </a:bodyPr>
          <a:lstStyle/>
          <a:p>
            <a:pPr algn="ctr"/>
            <a:r>
              <a:rPr lang="en-US" sz="4400" dirty="0">
                <a:solidFill>
                  <a:srgbClr val="FFFFFF"/>
                </a:solidFill>
                <a:latin typeface="Roboto Thin"/>
                <a:cs typeface="Roboto Thin"/>
              </a:rPr>
              <a:t>Integrated GPS</a:t>
            </a:r>
          </a:p>
        </p:txBody>
      </p:sp>
      <p:sp>
        <p:nvSpPr>
          <p:cNvPr id="3" name="TextBox 2"/>
          <p:cNvSpPr txBox="1"/>
          <p:nvPr/>
        </p:nvSpPr>
        <p:spPr>
          <a:xfrm>
            <a:off x="2649394" y="1409640"/>
            <a:ext cx="2608406" cy="400110"/>
          </a:xfrm>
          <a:prstGeom prst="rect">
            <a:avLst/>
          </a:prstGeom>
          <a:noFill/>
        </p:spPr>
        <p:txBody>
          <a:bodyPr wrap="none" rtlCol="0">
            <a:spAutoFit/>
          </a:bodyPr>
          <a:lstStyle/>
          <a:p>
            <a:pPr algn="ctr"/>
            <a:r>
              <a:rPr lang="en-US" sz="2000" dirty="0">
                <a:solidFill>
                  <a:srgbClr val="317288"/>
                </a:solidFill>
                <a:latin typeface="Open Sans"/>
                <a:cs typeface="Open Sans"/>
              </a:rPr>
              <a:t>2-10 meter accuracy</a:t>
            </a:r>
          </a:p>
        </p:txBody>
      </p:sp>
      <p:sp>
        <p:nvSpPr>
          <p:cNvPr id="6" name="TextBox 5"/>
          <p:cNvSpPr txBox="1"/>
          <p:nvPr/>
        </p:nvSpPr>
        <p:spPr>
          <a:xfrm>
            <a:off x="990600" y="2486341"/>
            <a:ext cx="4191000" cy="1754326"/>
          </a:xfrm>
          <a:prstGeom prst="rect">
            <a:avLst/>
          </a:prstGeom>
          <a:noFill/>
        </p:spPr>
        <p:txBody>
          <a:bodyPr wrap="square" rtlCol="0">
            <a:spAutoFit/>
          </a:bodyPr>
          <a:lstStyle/>
          <a:p>
            <a:pPr algn="r"/>
            <a:r>
              <a:rPr lang="en-US" sz="3600" dirty="0" smtClean="0">
                <a:solidFill>
                  <a:srgbClr val="FFFFFF"/>
                </a:solidFill>
                <a:latin typeface="Roboto Thin"/>
                <a:cs typeface="Roboto Thin"/>
              </a:rPr>
              <a:t>EOS Arrow &amp; </a:t>
            </a:r>
            <a:r>
              <a:rPr lang="en-US" sz="3600" dirty="0" err="1" smtClean="0">
                <a:solidFill>
                  <a:srgbClr val="FFFFFF"/>
                </a:solidFill>
                <a:latin typeface="Roboto Thin"/>
                <a:cs typeface="Roboto Thin"/>
              </a:rPr>
              <a:t>iSXBlue</a:t>
            </a:r>
            <a:r>
              <a:rPr lang="en-US" sz="3600" dirty="0" smtClean="0">
                <a:solidFill>
                  <a:srgbClr val="FFFFFF"/>
                </a:solidFill>
                <a:latin typeface="Roboto Thin"/>
                <a:cs typeface="Roboto Thin"/>
              </a:rPr>
              <a:t> </a:t>
            </a:r>
            <a:r>
              <a:rPr lang="en-US" sz="3600" dirty="0">
                <a:solidFill>
                  <a:srgbClr val="FFFFFF"/>
                </a:solidFill>
                <a:latin typeface="Roboto Thin"/>
                <a:cs typeface="Roboto Thin"/>
              </a:rPr>
              <a:t>GNSS </a:t>
            </a:r>
            <a:r>
              <a:rPr lang="en-US" sz="3600" dirty="0" smtClean="0">
                <a:solidFill>
                  <a:srgbClr val="FFFFFF"/>
                </a:solidFill>
                <a:latin typeface="Roboto Thin"/>
                <a:cs typeface="Roboto Thin"/>
              </a:rPr>
              <a:t>Receivers</a:t>
            </a:r>
            <a:endParaRPr lang="en-US" sz="3600" dirty="0">
              <a:solidFill>
                <a:srgbClr val="FFFFFF"/>
              </a:solidFill>
              <a:latin typeface="Roboto Thin"/>
              <a:cs typeface="Roboto Thin"/>
            </a:endParaRPr>
          </a:p>
        </p:txBody>
      </p:sp>
      <p:sp>
        <p:nvSpPr>
          <p:cNvPr id="7" name="TextBox 6"/>
          <p:cNvSpPr txBox="1"/>
          <p:nvPr/>
        </p:nvSpPr>
        <p:spPr>
          <a:xfrm>
            <a:off x="1282109" y="4076640"/>
            <a:ext cx="3823291" cy="646331"/>
          </a:xfrm>
          <a:prstGeom prst="rect">
            <a:avLst/>
          </a:prstGeom>
          <a:noFill/>
        </p:spPr>
        <p:txBody>
          <a:bodyPr wrap="none" rtlCol="0">
            <a:spAutoFit/>
          </a:bodyPr>
          <a:lstStyle/>
          <a:p>
            <a:pPr algn="r"/>
            <a:r>
              <a:rPr lang="en-US" sz="2000" dirty="0" smtClean="0">
                <a:solidFill>
                  <a:srgbClr val="317288"/>
                </a:solidFill>
                <a:latin typeface="Open Sans"/>
                <a:cs typeface="Open Sans"/>
              </a:rPr>
              <a:t>Real-time sub-meter accuracy</a:t>
            </a:r>
            <a:br>
              <a:rPr lang="en-US" sz="2000" dirty="0" smtClean="0">
                <a:solidFill>
                  <a:srgbClr val="317288"/>
                </a:solidFill>
                <a:latin typeface="Open Sans"/>
                <a:cs typeface="Open Sans"/>
              </a:rPr>
            </a:br>
            <a:r>
              <a:rPr lang="en-US" sz="1600" dirty="0" smtClean="0">
                <a:solidFill>
                  <a:srgbClr val="317288"/>
                </a:solidFill>
                <a:latin typeface="Open Sans"/>
                <a:cs typeface="Open Sans"/>
              </a:rPr>
              <a:t>(Real-time cm-level accuracy available)</a:t>
            </a:r>
            <a:endParaRPr lang="en-US" sz="2000" dirty="0">
              <a:solidFill>
                <a:srgbClr val="317288"/>
              </a:solidFill>
              <a:latin typeface="Open Sans"/>
              <a:cs typeface="Open Sans"/>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2030" b="98477" l="2217" r="97783"/>
                    </a14:imgEffect>
                  </a14:imgLayer>
                </a14:imgProps>
              </a:ext>
            </a:extLst>
          </a:blip>
          <a:stretch>
            <a:fillRect/>
          </a:stretch>
        </p:blipFill>
        <p:spPr>
          <a:xfrm>
            <a:off x="5514947" y="2952750"/>
            <a:ext cx="1847157" cy="1792562"/>
          </a:xfrm>
          <a:prstGeom prst="rect">
            <a:avLst/>
          </a:prstGeom>
        </p:spPr>
      </p:pic>
      <p:pic>
        <p:nvPicPr>
          <p:cNvPr id="8" name="Picture 2" descr="C:\Users\midavis\Pictures\iPad_lifeproof.png"/>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5791200" y="209550"/>
            <a:ext cx="2057400" cy="227679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fondriest.com/media/catalog/product/cache/1/thumbnail/600x600/9df78eab33525d08d6e5fb8d27136e95/e/o/eos_arrow_lite_angle.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6500" b="92167" l="1667" r="96333"/>
                    </a14:imgEffect>
                  </a14:imgLayer>
                </a14:imgProps>
              </a:ext>
              <a:ext uri="{28A0092B-C50C-407E-A947-70E740481C1C}">
                <a14:useLocalDpi xmlns:a14="http://schemas.microsoft.com/office/drawing/2010/main" val="0"/>
              </a:ext>
            </a:extLst>
          </a:blip>
          <a:srcRect/>
          <a:stretch>
            <a:fillRect/>
          </a:stretch>
        </p:blipFill>
        <p:spPr bwMode="auto">
          <a:xfrm>
            <a:off x="7010400" y="2628840"/>
            <a:ext cx="1923990" cy="1923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439825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UWA_AerialIpadShot.jpeg"/>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a14="http://schemas.microsoft.com/office/drawing/2010/main" val="0"/>
              </a:ext>
            </a:extLst>
          </a:blip>
          <a:srcRect b="24783"/>
          <a:stretch/>
        </p:blipFill>
        <p:spPr>
          <a:xfrm>
            <a:off x="0" y="6350"/>
            <a:ext cx="9144000" cy="5137150"/>
          </a:xfrm>
          <a:prstGeom prst="rect">
            <a:avLst/>
          </a:prstGeom>
        </p:spPr>
      </p:pic>
      <p:sp>
        <p:nvSpPr>
          <p:cNvPr id="10" name="TextBox 9"/>
          <p:cNvSpPr txBox="1"/>
          <p:nvPr/>
        </p:nvSpPr>
        <p:spPr>
          <a:xfrm>
            <a:off x="533400" y="133350"/>
            <a:ext cx="1741608" cy="769441"/>
          </a:xfrm>
          <a:prstGeom prst="rect">
            <a:avLst/>
          </a:prstGeom>
          <a:noFill/>
        </p:spPr>
        <p:txBody>
          <a:bodyPr wrap="none" rtlCol="0">
            <a:spAutoFit/>
          </a:bodyPr>
          <a:lstStyle/>
          <a:p>
            <a:r>
              <a:rPr lang="en-US" sz="4400" dirty="0">
                <a:solidFill>
                  <a:srgbClr val="FFFFFF"/>
                </a:solidFill>
                <a:latin typeface="Roboto Thin"/>
                <a:cs typeface="Roboto Thin"/>
              </a:rPr>
              <a:t>Offline</a:t>
            </a:r>
          </a:p>
        </p:txBody>
      </p:sp>
    </p:spTree>
    <p:extLst>
      <p:ext uri="{BB962C8B-B14F-4D97-AF65-F5344CB8AC3E}">
        <p14:creationId xmlns:p14="http://schemas.microsoft.com/office/powerpoint/2010/main" val="7091863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4687194723_2bb467e98b_b.jpg"/>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b="15666"/>
          <a:stretch/>
        </p:blipFill>
        <p:spPr>
          <a:xfrm>
            <a:off x="0" y="0"/>
            <a:ext cx="9144000" cy="5143500"/>
          </a:xfrm>
          <a:prstGeom prst="rect">
            <a:avLst/>
          </a:prstGeom>
        </p:spPr>
      </p:pic>
      <p:sp>
        <p:nvSpPr>
          <p:cNvPr id="10" name="TextBox 9"/>
          <p:cNvSpPr txBox="1"/>
          <p:nvPr/>
        </p:nvSpPr>
        <p:spPr>
          <a:xfrm>
            <a:off x="3240345" y="2114550"/>
            <a:ext cx="2773516" cy="769441"/>
          </a:xfrm>
          <a:prstGeom prst="rect">
            <a:avLst/>
          </a:prstGeom>
          <a:noFill/>
        </p:spPr>
        <p:txBody>
          <a:bodyPr wrap="none" rtlCol="0">
            <a:spAutoFit/>
          </a:bodyPr>
          <a:lstStyle/>
          <a:p>
            <a:pPr algn="ctr"/>
            <a:r>
              <a:rPr lang="en-US" sz="4400" dirty="0">
                <a:solidFill>
                  <a:srgbClr val="000000"/>
                </a:solidFill>
                <a:latin typeface="Roboto Thin"/>
                <a:cs typeface="Roboto Thin"/>
              </a:rPr>
              <a:t>Big Screen</a:t>
            </a:r>
          </a:p>
        </p:txBody>
      </p:sp>
    </p:spTree>
    <p:extLst>
      <p:ext uri="{BB962C8B-B14F-4D97-AF65-F5344CB8AC3E}">
        <p14:creationId xmlns:p14="http://schemas.microsoft.com/office/powerpoint/2010/main" val="325528267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7144"/>
            <a:ext cx="9144000" cy="6830568"/>
          </a:xfrm>
          <a:prstGeom prst="rect">
            <a:avLst/>
          </a:prstGeom>
        </p:spPr>
      </p:pic>
      <p:sp>
        <p:nvSpPr>
          <p:cNvPr id="3" name="TextBox 2"/>
          <p:cNvSpPr txBox="1"/>
          <p:nvPr/>
        </p:nvSpPr>
        <p:spPr>
          <a:xfrm>
            <a:off x="304800" y="3562350"/>
            <a:ext cx="5029200" cy="1446550"/>
          </a:xfrm>
          <a:prstGeom prst="rect">
            <a:avLst/>
          </a:prstGeom>
          <a:noFill/>
        </p:spPr>
        <p:txBody>
          <a:bodyPr wrap="square" rtlCol="0">
            <a:spAutoFit/>
          </a:bodyPr>
          <a:lstStyle/>
          <a:p>
            <a:pPr algn="ctr"/>
            <a:r>
              <a:rPr lang="en-US" sz="4400" dirty="0" smtClean="0">
                <a:solidFill>
                  <a:srgbClr val="FFFFFF"/>
                </a:solidFill>
                <a:latin typeface="Roboto Thin"/>
                <a:cs typeface="Roboto Thin"/>
              </a:rPr>
              <a:t>Integrated Media </a:t>
            </a:r>
          </a:p>
          <a:p>
            <a:pPr algn="ctr"/>
            <a:r>
              <a:rPr lang="en-US" sz="4400" dirty="0" smtClean="0">
                <a:solidFill>
                  <a:srgbClr val="FFFFFF"/>
                </a:solidFill>
                <a:latin typeface="Roboto Thin"/>
                <a:cs typeface="Roboto Thin"/>
              </a:rPr>
              <a:t>Collection</a:t>
            </a:r>
            <a:endParaRPr lang="en-US" sz="4400" dirty="0">
              <a:solidFill>
                <a:srgbClr val="FFFFFF"/>
              </a:solidFill>
              <a:latin typeface="Roboto Thin"/>
              <a:cs typeface="Roboto Thin"/>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2692" y="363760"/>
            <a:ext cx="1836145" cy="1371600"/>
          </a:xfrm>
          <a:prstGeom prst="rect">
            <a:avLst/>
          </a:prstGeom>
          <a:ln>
            <a:solidFill>
              <a:schemeClr val="bg1">
                <a:lumMod val="40000"/>
                <a:lumOff val="60000"/>
              </a:schemeClr>
            </a:solidFill>
          </a:ln>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03306" y="1963055"/>
            <a:ext cx="1834917" cy="1371600"/>
          </a:xfrm>
          <a:prstGeom prst="rect">
            <a:avLst/>
          </a:prstGeom>
          <a:ln>
            <a:solidFill>
              <a:schemeClr val="bg1">
                <a:lumMod val="40000"/>
                <a:lumOff val="60000"/>
              </a:schemeClr>
            </a:solidFill>
          </a:ln>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03306" y="3562350"/>
            <a:ext cx="1834917" cy="1371600"/>
          </a:xfrm>
          <a:prstGeom prst="rect">
            <a:avLst/>
          </a:prstGeom>
          <a:ln>
            <a:solidFill>
              <a:schemeClr val="bg1">
                <a:lumMod val="40000"/>
                <a:lumOff val="60000"/>
              </a:schemeClr>
            </a:solidFill>
          </a:ln>
        </p:spPr>
      </p:pic>
    </p:spTree>
    <p:extLst>
      <p:ext uri="{BB962C8B-B14F-4D97-AF65-F5344CB8AC3E}">
        <p14:creationId xmlns:p14="http://schemas.microsoft.com/office/powerpoint/2010/main" val="18633187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nstockphoto20207089.jpg"/>
          <p:cNvPicPr>
            <a:picLocks noChangeAspect="1"/>
          </p:cNvPicPr>
          <p:nvPr/>
        </p:nvPicPr>
        <p:blipFill rotWithShape="1">
          <a:blip r:embed="rId3" cstate="print">
            <a:extLst>
              <a:ext uri="{28A0092B-C50C-407E-A947-70E740481C1C}">
                <a14:useLocalDpi xmlns:a14="http://schemas.microsoft.com/office/drawing/2010/main" val="0"/>
              </a:ext>
            </a:extLst>
          </a:blip>
          <a:srcRect b="15214"/>
          <a:stretch/>
        </p:blipFill>
        <p:spPr>
          <a:xfrm>
            <a:off x="0" y="-21825"/>
            <a:ext cx="9144000" cy="5165325"/>
          </a:xfrm>
          <a:prstGeom prst="rect">
            <a:avLst/>
          </a:prstGeom>
        </p:spPr>
      </p:pic>
      <p:sp>
        <p:nvSpPr>
          <p:cNvPr id="5" name="TextBox 4"/>
          <p:cNvSpPr txBox="1"/>
          <p:nvPr/>
        </p:nvSpPr>
        <p:spPr>
          <a:xfrm>
            <a:off x="3810000" y="2724150"/>
            <a:ext cx="4267264" cy="769441"/>
          </a:xfrm>
          <a:prstGeom prst="rect">
            <a:avLst/>
          </a:prstGeom>
          <a:noFill/>
        </p:spPr>
        <p:txBody>
          <a:bodyPr wrap="none" rtlCol="0">
            <a:spAutoFit/>
          </a:bodyPr>
          <a:lstStyle/>
          <a:p>
            <a:r>
              <a:rPr lang="en-US" sz="4400" dirty="0">
                <a:solidFill>
                  <a:srgbClr val="000000"/>
                </a:solidFill>
                <a:latin typeface="Roboto Thin"/>
                <a:cs typeface="Roboto Thin"/>
              </a:rPr>
              <a:t>External Sensors</a:t>
            </a:r>
          </a:p>
        </p:txBody>
      </p:sp>
    </p:spTree>
    <p:extLst>
      <p:ext uri="{BB962C8B-B14F-4D97-AF65-F5344CB8AC3E}">
        <p14:creationId xmlns:p14="http://schemas.microsoft.com/office/powerpoint/2010/main" val="17169458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Z:\02000 Misc Projects\Screen Shot 2015-07-16 at 11.58.51 AM.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t="13544" b="10738"/>
          <a:stretch/>
        </p:blipFill>
        <p:spPr bwMode="auto">
          <a:xfrm>
            <a:off x="4586268" y="0"/>
            <a:ext cx="4557732" cy="258600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idavis\Pictures\IMG_0096.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t="25647"/>
          <a:stretch/>
        </p:blipFill>
        <p:spPr bwMode="auto">
          <a:xfrm>
            <a:off x="0" y="2586002"/>
            <a:ext cx="4586268" cy="255749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Screen Shot 2013-10-30 at 10.57.53 PM.png"/>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val="0"/>
              </a:ext>
            </a:extLst>
          </a:blip>
          <a:srcRect l="4808" t="-117" r="2727" b="117"/>
          <a:stretch/>
        </p:blipFill>
        <p:spPr>
          <a:xfrm>
            <a:off x="-1" y="0"/>
            <a:ext cx="4586269" cy="2586002"/>
          </a:xfrm>
          <a:prstGeom prst="rect">
            <a:avLst/>
          </a:prstGeom>
        </p:spPr>
      </p:pic>
      <p:sp>
        <p:nvSpPr>
          <p:cNvPr id="2" name="TextBox 1"/>
          <p:cNvSpPr txBox="1"/>
          <p:nvPr/>
        </p:nvSpPr>
        <p:spPr>
          <a:xfrm>
            <a:off x="19538" y="133838"/>
            <a:ext cx="4320413" cy="1323439"/>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sz="4000" dirty="0" smtClean="0">
                <a:solidFill>
                  <a:schemeClr val="bg2">
                    <a:lumMod val="95000"/>
                    <a:lumOff val="5000"/>
                  </a:schemeClr>
                </a:solidFill>
                <a:effectLst>
                  <a:outerShdw blurRad="50800" dist="38100" dir="5400000" algn="t" rotWithShape="0">
                    <a:prstClr val="black">
                      <a:alpha val="40000"/>
                    </a:prstClr>
                  </a:outerShdw>
                </a:effectLst>
                <a:latin typeface="Roboto Thin"/>
                <a:cs typeface="Roboto Thin"/>
              </a:rPr>
              <a:t>High Performance</a:t>
            </a:r>
          </a:p>
          <a:p>
            <a:r>
              <a:rPr lang="en-US" sz="4000" dirty="0" err="1" smtClean="0">
                <a:solidFill>
                  <a:schemeClr val="bg2">
                    <a:lumMod val="95000"/>
                    <a:lumOff val="5000"/>
                  </a:schemeClr>
                </a:solidFill>
                <a:effectLst>
                  <a:outerShdw blurRad="50800" dist="38100" dir="5400000" algn="t" rotWithShape="0">
                    <a:prstClr val="black">
                      <a:alpha val="40000"/>
                    </a:prstClr>
                  </a:outerShdw>
                </a:effectLst>
                <a:latin typeface="Roboto Thin"/>
                <a:cs typeface="Roboto Thin"/>
              </a:rPr>
              <a:t>Basemaps</a:t>
            </a:r>
            <a:endParaRPr lang="en-US" sz="4000" dirty="0">
              <a:solidFill>
                <a:schemeClr val="bg2">
                  <a:lumMod val="95000"/>
                  <a:lumOff val="5000"/>
                </a:schemeClr>
              </a:solidFill>
              <a:effectLst>
                <a:outerShdw blurRad="50800" dist="38100" dir="5400000" algn="t" rotWithShape="0">
                  <a:prstClr val="black">
                    <a:alpha val="40000"/>
                  </a:prstClr>
                </a:outerShdw>
              </a:effectLst>
              <a:latin typeface="Roboto Thin"/>
              <a:cs typeface="Roboto Thin"/>
            </a:endParaRPr>
          </a:p>
        </p:txBody>
      </p:sp>
      <p:pic>
        <p:nvPicPr>
          <p:cNvPr id="2052" name="Picture 4" descr="C:\Users\midavis\Pictures\ExternalGPS.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saturation sat="33000"/>
                    </a14:imgEffect>
                  </a14:imgLayer>
                </a14:imgProps>
              </a:ext>
              <a:ext uri="{28A0092B-C50C-407E-A947-70E740481C1C}">
                <a14:useLocalDpi xmlns:a14="http://schemas.microsoft.com/office/drawing/2010/main" val="0"/>
              </a:ext>
            </a:extLst>
          </a:blip>
          <a:srcRect t="25342"/>
          <a:stretch/>
        </p:blipFill>
        <p:spPr bwMode="auto">
          <a:xfrm>
            <a:off x="4586268" y="2586002"/>
            <a:ext cx="4567501" cy="2557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855077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4800600" y="202108"/>
            <a:ext cx="4121641" cy="769441"/>
          </a:xfrm>
          <a:prstGeom prst="rect">
            <a:avLst/>
          </a:prstGeom>
          <a:noFill/>
        </p:spPr>
        <p:txBody>
          <a:bodyPr wrap="none" rtlCol="0">
            <a:spAutoFit/>
          </a:bodyPr>
          <a:lstStyle/>
          <a:p>
            <a:r>
              <a:rPr lang="en-US" sz="4400" dirty="0">
                <a:solidFill>
                  <a:srgbClr val="FFFFFF"/>
                </a:solidFill>
                <a:latin typeface="Roboto Thin"/>
                <a:cs typeface="Roboto Thin"/>
              </a:rPr>
              <a:t>Automatic Sync</a:t>
            </a:r>
          </a:p>
        </p:txBody>
      </p:sp>
      <p:pic>
        <p:nvPicPr>
          <p:cNvPr id="3" name="Picture 2"/>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643108" y="2647950"/>
            <a:ext cx="2815092" cy="2012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descr="C:\Users\midavis\Pictures\iPad_lifeproof.pn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3733800" y="1047750"/>
            <a:ext cx="1728180" cy="191246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609600" y="2571750"/>
            <a:ext cx="2958892" cy="2012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Left-Right-Up Arrow 5"/>
          <p:cNvSpPr/>
          <p:nvPr/>
        </p:nvSpPr>
        <p:spPr>
          <a:xfrm>
            <a:off x="4051495" y="3105148"/>
            <a:ext cx="1270782" cy="838200"/>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13092810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extBox 1"/>
          <p:cNvSpPr txBox="1"/>
          <p:nvPr/>
        </p:nvSpPr>
        <p:spPr>
          <a:xfrm>
            <a:off x="2583200" y="209550"/>
            <a:ext cx="3672800" cy="769441"/>
          </a:xfrm>
          <a:prstGeom prst="rect">
            <a:avLst/>
          </a:prstGeom>
          <a:noFill/>
        </p:spPr>
        <p:txBody>
          <a:bodyPr wrap="none" rtlCol="0">
            <a:spAutoFit/>
          </a:bodyPr>
          <a:lstStyle/>
          <a:p>
            <a:pPr algn="ctr"/>
            <a:r>
              <a:rPr lang="en-US" sz="4400" dirty="0">
                <a:latin typeface="Roboto Thin"/>
                <a:cs typeface="Roboto Thin"/>
              </a:rPr>
              <a:t>Integrated </a:t>
            </a:r>
            <a:r>
              <a:rPr lang="en-US" sz="4400" dirty="0" smtClean="0">
                <a:latin typeface="Roboto Thin"/>
                <a:cs typeface="Roboto Thin"/>
              </a:rPr>
              <a:t>QC</a:t>
            </a:r>
            <a:endParaRPr lang="en-US" sz="4400" dirty="0">
              <a:latin typeface="Roboto Thin"/>
              <a:cs typeface="Roboto Thin"/>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9800" y="1276350"/>
            <a:ext cx="6004400" cy="3446526"/>
          </a:xfrm>
          <a:prstGeom prst="rect">
            <a:avLst/>
          </a:prstGeom>
          <a:ln>
            <a:solidFill>
              <a:schemeClr val="bg2"/>
            </a:solidFill>
          </a:ln>
        </p:spPr>
      </p:pic>
    </p:spTree>
    <p:extLst>
      <p:ext uri="{BB962C8B-B14F-4D97-AF65-F5344CB8AC3E}">
        <p14:creationId xmlns:p14="http://schemas.microsoft.com/office/powerpoint/2010/main" val="35960017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extBox 1"/>
          <p:cNvSpPr txBox="1"/>
          <p:nvPr/>
        </p:nvSpPr>
        <p:spPr>
          <a:xfrm>
            <a:off x="3142650" y="209550"/>
            <a:ext cx="2553904" cy="769441"/>
          </a:xfrm>
          <a:prstGeom prst="rect">
            <a:avLst/>
          </a:prstGeom>
          <a:noFill/>
        </p:spPr>
        <p:txBody>
          <a:bodyPr wrap="none" rtlCol="0">
            <a:spAutoFit/>
          </a:bodyPr>
          <a:lstStyle/>
          <a:p>
            <a:pPr algn="ctr"/>
            <a:r>
              <a:rPr lang="en-US" sz="4400" dirty="0" smtClean="0">
                <a:latin typeface="Roboto Thin"/>
                <a:cs typeface="Roboto Thin"/>
              </a:rPr>
              <a:t>Reporting</a:t>
            </a:r>
            <a:endParaRPr lang="en-US" sz="4400" dirty="0">
              <a:latin typeface="Roboto Thin"/>
              <a:cs typeface="Roboto Thin"/>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913794"/>
            <a:ext cx="2985378" cy="3848873"/>
          </a:xfrm>
          <a:prstGeom prst="rect">
            <a:avLst/>
          </a:prstGeom>
          <a:ln>
            <a:solidFill>
              <a:schemeClr val="bg2"/>
            </a:solidFill>
          </a:ln>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8954" y="1463634"/>
            <a:ext cx="3754180" cy="2302029"/>
          </a:xfrm>
          <a:prstGeom prst="rect">
            <a:avLst/>
          </a:prstGeom>
          <a:ln>
            <a:solidFill>
              <a:schemeClr val="bg2"/>
            </a:solidFill>
          </a:ln>
        </p:spPr>
      </p:pic>
    </p:spTree>
    <p:extLst>
      <p:ext uri="{BB962C8B-B14F-4D97-AF65-F5344CB8AC3E}">
        <p14:creationId xmlns:p14="http://schemas.microsoft.com/office/powerpoint/2010/main" val="29807911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rcRect/>
          <a:stretch/>
        </p:blipFill>
        <p:spPr>
          <a:xfrm>
            <a:off x="-4916" y="0"/>
            <a:ext cx="9148916" cy="5143500"/>
          </a:xfrm>
          <a:prstGeom prst="rect">
            <a:avLst/>
          </a:prstGeom>
        </p:spPr>
      </p:pic>
      <p:sp>
        <p:nvSpPr>
          <p:cNvPr id="9" name="Rectangle 8"/>
          <p:cNvSpPr/>
          <p:nvPr/>
        </p:nvSpPr>
        <p:spPr>
          <a:xfrm>
            <a:off x="0" y="2495550"/>
            <a:ext cx="9144000" cy="685800"/>
          </a:xfrm>
          <a:prstGeom prst="rect">
            <a:avLst/>
          </a:prstGeom>
          <a:solidFill>
            <a:schemeClr val="tx1">
              <a:lumMod val="85000"/>
              <a:alpha val="75000"/>
            </a:schemeClr>
          </a:solidFill>
          <a:ln>
            <a:noFill/>
          </a:ln>
          <a:effectLst/>
          <a:scene3d>
            <a:camera prst="orthographicFront">
              <a:rot lat="0" lon="0" rev="0"/>
            </a:camera>
            <a:lightRig rig="twoPt" dir="br">
              <a:rot lat="0" lon="0" rev="8700000"/>
            </a:lightRig>
          </a:scene3d>
          <a:sp3d prstMaterial="matte"/>
        </p:spPr>
        <p:style>
          <a:lnRef idx="1">
            <a:schemeClr val="accent1"/>
          </a:lnRef>
          <a:fillRef idx="3">
            <a:schemeClr val="accent1"/>
          </a:fillRef>
          <a:effectRef idx="2">
            <a:schemeClr val="accent1"/>
          </a:effectRef>
          <a:fontRef idx="minor">
            <a:schemeClr val="lt1"/>
          </a:fontRef>
        </p:style>
        <p:txBody>
          <a:bodyPr rtlCol="0" anchor="ctr">
            <a:sp3d/>
          </a:bodyPr>
          <a:lstStyle/>
          <a:p>
            <a:pPr algn="ctr"/>
            <a:r>
              <a:rPr lang="en-US" sz="4400" dirty="0" smtClean="0">
                <a:solidFill>
                  <a:srgbClr val="000000">
                    <a:lumMod val="65000"/>
                    <a:lumOff val="35000"/>
                  </a:srgbClr>
                </a:solidFill>
                <a:latin typeface="Roboto Thin"/>
                <a:cs typeface="Roboto Thin"/>
              </a:rPr>
              <a:t>Mobile Apps</a:t>
            </a:r>
            <a:endParaRPr lang="en-US" dirty="0">
              <a:solidFill>
                <a:srgbClr val="000000">
                  <a:lumMod val="65000"/>
                  <a:lumOff val="35000"/>
                </a:srgbClr>
              </a:solidFill>
              <a:latin typeface="Roboto Thin"/>
              <a:cs typeface="Roboto Thin"/>
            </a:endParaRPr>
          </a:p>
        </p:txBody>
      </p:sp>
      <p:sp>
        <p:nvSpPr>
          <p:cNvPr id="11" name="TextBox 10"/>
          <p:cNvSpPr txBox="1"/>
          <p:nvPr/>
        </p:nvSpPr>
        <p:spPr>
          <a:xfrm>
            <a:off x="5410200" y="1387554"/>
            <a:ext cx="3821880" cy="1107996"/>
          </a:xfrm>
          <a:prstGeom prst="rect">
            <a:avLst/>
          </a:prstGeom>
          <a:noFill/>
        </p:spPr>
        <p:txBody>
          <a:bodyPr wrap="none" rtlCol="0">
            <a:spAutoFit/>
          </a:bodyPr>
          <a:lstStyle/>
          <a:p>
            <a:r>
              <a:rPr lang="en-US" sz="6600" dirty="0" smtClean="0">
                <a:latin typeface="Open Sans Light"/>
                <a:cs typeface="Open Sans Light"/>
              </a:rPr>
              <a:t>Examples</a:t>
            </a:r>
            <a:endParaRPr lang="en-US" sz="1600" dirty="0"/>
          </a:p>
        </p:txBody>
      </p:sp>
      <p:sp>
        <p:nvSpPr>
          <p:cNvPr id="5" name="Rectangle 4"/>
          <p:cNvSpPr/>
          <p:nvPr/>
        </p:nvSpPr>
        <p:spPr>
          <a:xfrm>
            <a:off x="8102359" y="4374059"/>
            <a:ext cx="813043" cy="769441"/>
          </a:xfrm>
          <a:prstGeom prst="rect">
            <a:avLst/>
          </a:prstGeom>
        </p:spPr>
        <p:txBody>
          <a:bodyPr wrap="none">
            <a:spAutoFit/>
          </a:bodyPr>
          <a:lstStyle/>
          <a:p>
            <a:r>
              <a:rPr lang="en-US" sz="4400" b="1" dirty="0" smtClean="0">
                <a:ln>
                  <a:solidFill>
                    <a:srgbClr val="FFFFFF"/>
                  </a:solidFill>
                </a:ln>
                <a:solidFill>
                  <a:schemeClr val="bg2"/>
                </a:solidFill>
                <a:latin typeface="Arial"/>
              </a:rPr>
              <a:t>05</a:t>
            </a:r>
            <a:endParaRPr lang="en-US" dirty="0">
              <a:solidFill>
                <a:schemeClr val="bg2"/>
              </a:solidFill>
            </a:endParaRPr>
          </a:p>
        </p:txBody>
      </p:sp>
    </p:spTree>
    <p:extLst>
      <p:ext uri="{BB962C8B-B14F-4D97-AF65-F5344CB8AC3E}">
        <p14:creationId xmlns:p14="http://schemas.microsoft.com/office/powerpoint/2010/main" val="13786946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_mg_9820.jpg"/>
          <p:cNvPicPr>
            <a:picLocks noGrp="1" noChangeAspect="1"/>
          </p:cNvPicPr>
          <p:nvPr>
            <p:ph type="pic" sz="quarter" idx="12"/>
          </p:nvPr>
        </p:nvPicPr>
        <p:blipFill rotWithShape="1">
          <a:blip r:embed="rId3" cstate="print">
            <a:extLst>
              <a:ext uri="{28A0092B-C50C-407E-A947-70E740481C1C}">
                <a14:useLocalDpi xmlns:a14="http://schemas.microsoft.com/office/drawing/2010/main" val="0"/>
              </a:ext>
            </a:extLst>
          </a:blip>
          <a:srcRect l="39" r="-39" b="20297"/>
          <a:stretch/>
        </p:blipFill>
        <p:spPr>
          <a:xfrm>
            <a:off x="0" y="0"/>
            <a:ext cx="4303713" cy="5143500"/>
          </a:xfrm>
        </p:spPr>
      </p:pic>
      <p:sp>
        <p:nvSpPr>
          <p:cNvPr id="11" name="Text Placeholder 10"/>
          <p:cNvSpPr>
            <a:spLocks noGrp="1"/>
          </p:cNvSpPr>
          <p:nvPr>
            <p:ph type="body" sz="quarter" idx="23"/>
          </p:nvPr>
        </p:nvSpPr>
        <p:spPr>
          <a:xfrm>
            <a:off x="4613107" y="819150"/>
            <a:ext cx="1111417" cy="769441"/>
          </a:xfrm>
        </p:spPr>
        <p:txBody>
          <a:bodyPr/>
          <a:lstStyle/>
          <a:p>
            <a:r>
              <a:rPr lang="en-US" dirty="0" smtClean="0">
                <a:solidFill>
                  <a:schemeClr val="bg2"/>
                </a:solidFill>
              </a:rPr>
              <a:t>01</a:t>
            </a:r>
            <a:endParaRPr lang="en-US" dirty="0">
              <a:solidFill>
                <a:schemeClr val="bg2"/>
              </a:solidFill>
            </a:endParaRPr>
          </a:p>
        </p:txBody>
      </p:sp>
      <p:sp>
        <p:nvSpPr>
          <p:cNvPr id="12" name="Text Placeholder 11"/>
          <p:cNvSpPr>
            <a:spLocks noGrp="1"/>
          </p:cNvSpPr>
          <p:nvPr>
            <p:ph type="body" sz="quarter" idx="24"/>
          </p:nvPr>
        </p:nvSpPr>
        <p:spPr>
          <a:xfrm>
            <a:off x="5429400" y="914047"/>
            <a:ext cx="3714600" cy="579646"/>
          </a:xfrm>
        </p:spPr>
        <p:txBody>
          <a:bodyPr/>
          <a:lstStyle/>
          <a:p>
            <a:r>
              <a:rPr lang="en-US" b="0" dirty="0" smtClean="0">
                <a:latin typeface="Open Sans" panose="020B0604020202020204" charset="0"/>
                <a:ea typeface="Open Sans" panose="020B0604020202020204" charset="0"/>
                <a:cs typeface="Open Sans" panose="020B0604020202020204" charset="0"/>
              </a:rPr>
              <a:t>Introduction</a:t>
            </a:r>
            <a:endParaRPr lang="en-US" b="0" dirty="0">
              <a:latin typeface="Open Sans" panose="020B0604020202020204" charset="0"/>
              <a:ea typeface="Open Sans" panose="020B0604020202020204" charset="0"/>
              <a:cs typeface="Open Sans" panose="020B0604020202020204" charset="0"/>
            </a:endParaRPr>
          </a:p>
        </p:txBody>
      </p:sp>
      <p:sp>
        <p:nvSpPr>
          <p:cNvPr id="13" name="Text Placeholder 12"/>
          <p:cNvSpPr>
            <a:spLocks noGrp="1"/>
          </p:cNvSpPr>
          <p:nvPr>
            <p:ph type="body" sz="quarter" idx="25"/>
          </p:nvPr>
        </p:nvSpPr>
        <p:spPr>
          <a:xfrm>
            <a:off x="4613107" y="1436191"/>
            <a:ext cx="1111417" cy="769441"/>
          </a:xfrm>
        </p:spPr>
        <p:txBody>
          <a:bodyPr/>
          <a:lstStyle/>
          <a:p>
            <a:r>
              <a:rPr lang="en-US" dirty="0" smtClean="0"/>
              <a:t>02</a:t>
            </a:r>
            <a:endParaRPr lang="en-US" dirty="0"/>
          </a:p>
        </p:txBody>
      </p:sp>
      <p:sp>
        <p:nvSpPr>
          <p:cNvPr id="14" name="Text Placeholder 13"/>
          <p:cNvSpPr>
            <a:spLocks noGrp="1"/>
          </p:cNvSpPr>
          <p:nvPr>
            <p:ph type="body" sz="quarter" idx="26"/>
          </p:nvPr>
        </p:nvSpPr>
        <p:spPr>
          <a:xfrm>
            <a:off x="5429400" y="1531088"/>
            <a:ext cx="3714600" cy="579646"/>
          </a:xfrm>
        </p:spPr>
        <p:txBody>
          <a:bodyPr/>
          <a:lstStyle/>
          <a:p>
            <a:r>
              <a:rPr lang="en-US" b="0" dirty="0" smtClean="0">
                <a:latin typeface="Open Sans" panose="020B0604020202020204" charset="0"/>
                <a:ea typeface="Open Sans" panose="020B0604020202020204" charset="0"/>
                <a:cs typeface="Open Sans" panose="020B0604020202020204" charset="0"/>
              </a:rPr>
              <a:t>Background</a:t>
            </a:r>
            <a:endParaRPr lang="en-US" b="0" dirty="0">
              <a:latin typeface="Open Sans" panose="020B0604020202020204" charset="0"/>
              <a:ea typeface="Open Sans" panose="020B0604020202020204" charset="0"/>
              <a:cs typeface="Open Sans" panose="020B0604020202020204" charset="0"/>
            </a:endParaRPr>
          </a:p>
        </p:txBody>
      </p:sp>
      <p:sp>
        <p:nvSpPr>
          <p:cNvPr id="15" name="Text Placeholder 14"/>
          <p:cNvSpPr>
            <a:spLocks noGrp="1"/>
          </p:cNvSpPr>
          <p:nvPr>
            <p:ph type="body" sz="quarter" idx="27"/>
          </p:nvPr>
        </p:nvSpPr>
        <p:spPr>
          <a:xfrm>
            <a:off x="4613107" y="2045791"/>
            <a:ext cx="1111417" cy="769441"/>
          </a:xfrm>
        </p:spPr>
        <p:txBody>
          <a:bodyPr/>
          <a:lstStyle/>
          <a:p>
            <a:r>
              <a:rPr lang="en-US" dirty="0" smtClean="0"/>
              <a:t>03</a:t>
            </a:r>
            <a:endParaRPr lang="en-US" dirty="0"/>
          </a:p>
        </p:txBody>
      </p:sp>
      <p:sp>
        <p:nvSpPr>
          <p:cNvPr id="16" name="Text Placeholder 15"/>
          <p:cNvSpPr>
            <a:spLocks noGrp="1"/>
          </p:cNvSpPr>
          <p:nvPr>
            <p:ph type="body" sz="quarter" idx="28"/>
          </p:nvPr>
        </p:nvSpPr>
        <p:spPr>
          <a:xfrm>
            <a:off x="5429400" y="2140688"/>
            <a:ext cx="3714600" cy="579646"/>
          </a:xfrm>
        </p:spPr>
        <p:txBody>
          <a:bodyPr/>
          <a:lstStyle/>
          <a:p>
            <a:r>
              <a:rPr lang="en-US" b="0" dirty="0" smtClean="0">
                <a:latin typeface="Open Sans" panose="020B0604020202020204" charset="0"/>
                <a:ea typeface="Open Sans" panose="020B0604020202020204" charset="0"/>
                <a:cs typeface="Open Sans" panose="020B0604020202020204" charset="0"/>
              </a:rPr>
              <a:t>Why iOS</a:t>
            </a:r>
            <a:endParaRPr lang="en-US" b="0" dirty="0">
              <a:latin typeface="Open Sans" panose="020B0604020202020204" charset="0"/>
              <a:ea typeface="Open Sans" panose="020B0604020202020204" charset="0"/>
              <a:cs typeface="Open Sans" panose="020B0604020202020204" charset="0"/>
            </a:endParaRPr>
          </a:p>
        </p:txBody>
      </p:sp>
      <p:sp>
        <p:nvSpPr>
          <p:cNvPr id="17" name="Text Placeholder 16"/>
          <p:cNvSpPr>
            <a:spLocks noGrp="1"/>
          </p:cNvSpPr>
          <p:nvPr>
            <p:ph type="body" sz="quarter" idx="29"/>
          </p:nvPr>
        </p:nvSpPr>
        <p:spPr>
          <a:xfrm>
            <a:off x="4613107" y="2647950"/>
            <a:ext cx="1111417" cy="769441"/>
          </a:xfrm>
        </p:spPr>
        <p:txBody>
          <a:bodyPr/>
          <a:lstStyle/>
          <a:p>
            <a:r>
              <a:rPr lang="en-US" dirty="0" smtClean="0"/>
              <a:t>04</a:t>
            </a:r>
            <a:endParaRPr lang="en-US" dirty="0"/>
          </a:p>
        </p:txBody>
      </p:sp>
      <p:sp>
        <p:nvSpPr>
          <p:cNvPr id="18" name="Text Placeholder 17"/>
          <p:cNvSpPr>
            <a:spLocks noGrp="1"/>
          </p:cNvSpPr>
          <p:nvPr>
            <p:ph type="body" sz="quarter" idx="30"/>
          </p:nvPr>
        </p:nvSpPr>
        <p:spPr>
          <a:xfrm>
            <a:off x="5429400" y="2742847"/>
            <a:ext cx="3714600" cy="579646"/>
          </a:xfrm>
        </p:spPr>
        <p:txBody>
          <a:bodyPr/>
          <a:lstStyle/>
          <a:p>
            <a:r>
              <a:rPr lang="en-US" b="0" dirty="0" smtClean="0">
                <a:solidFill>
                  <a:srgbClr val="FFFFFF"/>
                </a:solidFill>
                <a:latin typeface="Open Sans" panose="020B0604020202020204" charset="0"/>
                <a:ea typeface="Open Sans" panose="020B0604020202020204" charset="0"/>
                <a:cs typeface="Open Sans" panose="020B0604020202020204" charset="0"/>
              </a:rPr>
              <a:t>Mobile System Overview</a:t>
            </a:r>
            <a:endParaRPr lang="en-US" b="0" dirty="0">
              <a:solidFill>
                <a:srgbClr val="FFFFFF"/>
              </a:solidFill>
              <a:latin typeface="Open Sans" panose="020B0604020202020204" charset="0"/>
              <a:ea typeface="Open Sans" panose="020B0604020202020204" charset="0"/>
              <a:cs typeface="Open Sans" panose="020B0604020202020204" charset="0"/>
            </a:endParaRPr>
          </a:p>
        </p:txBody>
      </p:sp>
      <p:sp>
        <p:nvSpPr>
          <p:cNvPr id="25" name="Text Placeholder 16"/>
          <p:cNvSpPr txBox="1">
            <a:spLocks/>
          </p:cNvSpPr>
          <p:nvPr/>
        </p:nvSpPr>
        <p:spPr>
          <a:xfrm>
            <a:off x="4613107" y="3257550"/>
            <a:ext cx="1111417" cy="769441"/>
          </a:xfrm>
          <a:prstGeom prst="rect">
            <a:avLst/>
          </a:prstGeom>
        </p:spPr>
        <p:txBody>
          <a:bodyPr vert="horz" lIns="228600" tIns="45720" rIns="228600" bIns="45720" rtlCol="0">
            <a:noAutofit/>
          </a:bodyPr>
          <a:lstStyle>
            <a:lvl1pPr marL="0" indent="0" algn="l" defTabSz="914400" rtl="0" eaLnBrk="1" latinLnBrk="0" hangingPunct="1">
              <a:spcBef>
                <a:spcPct val="20000"/>
              </a:spcBef>
              <a:buSzPct val="75000"/>
              <a:buFont typeface="Arial" pitchFamily="34" charset="0"/>
              <a:buNone/>
              <a:defRPr sz="4400" b="1" kern="1200" cap="none" spc="0" baseline="0">
                <a:ln>
                  <a:solidFill>
                    <a:schemeClr val="tx1"/>
                  </a:solidFill>
                </a:ln>
                <a:noFill/>
                <a:latin typeface="+mj-lt"/>
                <a:ea typeface="+mn-ea"/>
                <a:cs typeface="+mn-cs"/>
              </a:defRPr>
            </a:lvl1pPr>
            <a:lvl2pPr marL="365760" indent="-182880" algn="l" defTabSz="914400" rtl="0" eaLnBrk="1" latinLnBrk="0" hangingPunct="1">
              <a:spcBef>
                <a:spcPct val="20000"/>
              </a:spcBef>
              <a:buSzPct val="75000"/>
              <a:buFont typeface="Courier New" pitchFamily="49" charset="0"/>
              <a:buChar char="o"/>
              <a:defRPr sz="1600" kern="1200" baseline="0">
                <a:ln>
                  <a:solidFill>
                    <a:schemeClr val="accent1"/>
                  </a:solidFill>
                </a:ln>
                <a:noFill/>
                <a:latin typeface="+mn-lt"/>
                <a:ea typeface="+mn-ea"/>
                <a:cs typeface="+mn-cs"/>
              </a:defRPr>
            </a:lvl2pPr>
            <a:lvl3pPr marL="548640" indent="-182880" algn="l" defTabSz="914400" rtl="0" eaLnBrk="1" latinLnBrk="0" hangingPunct="1">
              <a:spcBef>
                <a:spcPct val="20000"/>
              </a:spcBef>
              <a:buFont typeface="Arial" pitchFamily="34" charset="0"/>
              <a:buChar char="•"/>
              <a:defRPr sz="1400" kern="1200" baseline="0">
                <a:ln>
                  <a:solidFill>
                    <a:schemeClr val="accent1"/>
                  </a:solidFill>
                </a:ln>
                <a:noFill/>
                <a:latin typeface="+mn-lt"/>
                <a:ea typeface="+mn-ea"/>
                <a:cs typeface="+mn-cs"/>
              </a:defRPr>
            </a:lvl3pPr>
            <a:lvl4pPr marL="731520" indent="-182880" algn="l" defTabSz="914400" rtl="0" eaLnBrk="1" latinLnBrk="0" hangingPunct="1">
              <a:spcBef>
                <a:spcPct val="20000"/>
              </a:spcBef>
              <a:buSzPct val="100000"/>
              <a:buFont typeface="Arial Narrow" pitchFamily="34" charset="0"/>
              <a:buChar char="»"/>
              <a:defRPr sz="1200" kern="1200" baseline="0">
                <a:ln>
                  <a:solidFill>
                    <a:schemeClr val="accent1"/>
                  </a:solidFill>
                </a:ln>
                <a:noFill/>
                <a:latin typeface="+mn-lt"/>
                <a:ea typeface="+mn-ea"/>
                <a:cs typeface="+mn-cs"/>
              </a:defRPr>
            </a:lvl4pPr>
            <a:lvl5pPr marL="914400" indent="-182880" algn="l" defTabSz="914400" rtl="0" eaLnBrk="1" latinLnBrk="0" hangingPunct="1">
              <a:spcBef>
                <a:spcPct val="20000"/>
              </a:spcBef>
              <a:buSzPct val="85000"/>
              <a:buFont typeface="Wingdings" pitchFamily="2" charset="2"/>
              <a:buChar char="§"/>
              <a:tabLst>
                <a:tab pos="1485900" algn="l"/>
              </a:tabLst>
              <a:defRPr sz="1100" kern="1200" baseline="0">
                <a:ln>
                  <a:solidFill>
                    <a:schemeClr val="accent1"/>
                  </a:solidFill>
                </a:ln>
                <a:no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n>
                  <a:solidFill>
                    <a:srgbClr val="FFFFFF"/>
                  </a:solidFill>
                </a:ln>
              </a:rPr>
              <a:t>05</a:t>
            </a:r>
            <a:endParaRPr lang="en-US" dirty="0">
              <a:ln>
                <a:solidFill>
                  <a:srgbClr val="FFFFFF"/>
                </a:solidFill>
              </a:ln>
            </a:endParaRPr>
          </a:p>
        </p:txBody>
      </p:sp>
      <p:sp>
        <p:nvSpPr>
          <p:cNvPr id="26" name="Text Placeholder 17"/>
          <p:cNvSpPr txBox="1">
            <a:spLocks/>
          </p:cNvSpPr>
          <p:nvPr/>
        </p:nvSpPr>
        <p:spPr>
          <a:xfrm>
            <a:off x="5429400" y="3352447"/>
            <a:ext cx="3714600" cy="579646"/>
          </a:xfrm>
          <a:prstGeom prst="rect">
            <a:avLst/>
          </a:prstGeom>
        </p:spPr>
        <p:txBody>
          <a:bodyPr vert="horz" lIns="228600" tIns="45720" rIns="228600" bIns="45720" rtlCol="0" anchor="ctr">
            <a:noAutofit/>
          </a:bodyPr>
          <a:lstStyle>
            <a:lvl1pPr marL="0" indent="0" algn="l" defTabSz="914400" rtl="0" eaLnBrk="1" latinLnBrk="0" hangingPunct="1">
              <a:lnSpc>
                <a:spcPts val="1900"/>
              </a:lnSpc>
              <a:spcBef>
                <a:spcPts val="0"/>
              </a:spcBef>
              <a:buSzPct val="75000"/>
              <a:buFont typeface="Wingdings" pitchFamily="2" charset="2"/>
              <a:buNone/>
              <a:defRPr sz="1800" b="1" kern="1200" cap="none" spc="0" baseline="0">
                <a:solidFill>
                  <a:schemeClr val="tx1"/>
                </a:solidFill>
                <a:latin typeface="+mn-lt"/>
                <a:ea typeface="+mn-ea"/>
                <a:cs typeface="+mn-cs"/>
              </a:defRPr>
            </a:lvl1pPr>
            <a:lvl2pPr marL="365760" indent="-182880" algn="l" defTabSz="914400" rtl="0" eaLnBrk="1" latinLnBrk="0" hangingPunct="1">
              <a:spcBef>
                <a:spcPct val="20000"/>
              </a:spcBef>
              <a:buSzPct val="75000"/>
              <a:buFont typeface="Courier New" pitchFamily="49" charset="0"/>
              <a:buChar char="o"/>
              <a:defRPr sz="1600" kern="1200" baseline="0">
                <a:solidFill>
                  <a:schemeClr val="tx1"/>
                </a:solidFill>
                <a:latin typeface="+mn-lt"/>
                <a:ea typeface="+mn-ea"/>
                <a:cs typeface="+mn-cs"/>
              </a:defRPr>
            </a:lvl2pPr>
            <a:lvl3pPr marL="548640" indent="-182880" algn="l" defTabSz="914400" rtl="0" eaLnBrk="1" latinLnBrk="0" hangingPunct="1">
              <a:spcBef>
                <a:spcPct val="20000"/>
              </a:spcBef>
              <a:buFont typeface="Arial" pitchFamily="34" charset="0"/>
              <a:buChar char="•"/>
              <a:defRPr sz="1400" kern="1200" baseline="0">
                <a:solidFill>
                  <a:schemeClr val="tx1"/>
                </a:solidFill>
                <a:latin typeface="+mn-lt"/>
                <a:ea typeface="+mn-ea"/>
                <a:cs typeface="+mn-cs"/>
              </a:defRPr>
            </a:lvl3pPr>
            <a:lvl4pPr marL="731520" indent="-182880" algn="l" defTabSz="914400" rtl="0" eaLnBrk="1" latinLnBrk="0" hangingPunct="1">
              <a:spcBef>
                <a:spcPct val="20000"/>
              </a:spcBef>
              <a:buSzPct val="100000"/>
              <a:buFont typeface="Arial Narrow" pitchFamily="34" charset="0"/>
              <a:buChar char="»"/>
              <a:defRPr sz="1200" kern="1200" baseline="0">
                <a:solidFill>
                  <a:schemeClr val="tx1"/>
                </a:solidFill>
                <a:latin typeface="+mn-lt"/>
                <a:ea typeface="+mn-ea"/>
                <a:cs typeface="+mn-cs"/>
              </a:defRPr>
            </a:lvl4pPr>
            <a:lvl5pPr marL="914400" indent="-182880" algn="l" defTabSz="914400" rtl="0" eaLnBrk="1" latinLnBrk="0" hangingPunct="1">
              <a:spcBef>
                <a:spcPct val="20000"/>
              </a:spcBef>
              <a:buSzPct val="85000"/>
              <a:buFont typeface="Wingdings" pitchFamily="2" charset="2"/>
              <a:buChar char="§"/>
              <a:tabLst>
                <a:tab pos="1485900" algn="l"/>
              </a:tabLst>
              <a:defRPr sz="11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0" dirty="0" smtClean="0">
                <a:solidFill>
                  <a:srgbClr val="FFFFFF"/>
                </a:solidFill>
                <a:latin typeface="Open Sans" panose="020B0604020202020204" charset="0"/>
                <a:ea typeface="Open Sans" panose="020B0604020202020204" charset="0"/>
                <a:cs typeface="Open Sans" panose="020B0604020202020204" charset="0"/>
              </a:rPr>
              <a:t>Example Apps</a:t>
            </a:r>
            <a:endParaRPr lang="en-US" b="0" dirty="0">
              <a:solidFill>
                <a:srgbClr val="FFFFFF"/>
              </a:solidFill>
              <a:latin typeface="Open Sans" panose="020B0604020202020204" charset="0"/>
              <a:ea typeface="Open Sans" panose="020B0604020202020204" charset="0"/>
              <a:cs typeface="Open Sans" panose="020B0604020202020204" charset="0"/>
            </a:endParaRPr>
          </a:p>
        </p:txBody>
      </p:sp>
    </p:spTree>
    <p:extLst>
      <p:ext uri="{BB962C8B-B14F-4D97-AF65-F5344CB8AC3E}">
        <p14:creationId xmlns:p14="http://schemas.microsoft.com/office/powerpoint/2010/main" val="241458088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2896" y="209550"/>
            <a:ext cx="6824304" cy="646331"/>
          </a:xfrm>
          <a:prstGeom prst="rect">
            <a:avLst/>
          </a:prstGeom>
          <a:noFill/>
        </p:spPr>
        <p:txBody>
          <a:bodyPr wrap="none" rtlCol="0">
            <a:spAutoFit/>
          </a:bodyPr>
          <a:lstStyle/>
          <a:p>
            <a:pPr algn="ctr"/>
            <a:r>
              <a:rPr lang="en-US" sz="3600" dirty="0" smtClean="0">
                <a:latin typeface="Roboto Thin"/>
                <a:cs typeface="Roboto Thin"/>
              </a:rPr>
              <a:t>AKDOT: Seward Hwy 75-90 MMO</a:t>
            </a:r>
            <a:endParaRPr lang="en-US" sz="3600" dirty="0">
              <a:latin typeface="Roboto Thin"/>
              <a:cs typeface="Roboto Thin"/>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962" y="978991"/>
            <a:ext cx="2886654" cy="3848873"/>
          </a:xfrm>
          <a:prstGeom prst="rect">
            <a:avLst/>
          </a:prstGeom>
          <a:ln>
            <a:solidFill>
              <a:schemeClr val="bg2"/>
            </a:solidFill>
          </a:ln>
        </p:spPr>
      </p:pic>
      <p:sp>
        <p:nvSpPr>
          <p:cNvPr id="6" name="TextBox 5"/>
          <p:cNvSpPr txBox="1"/>
          <p:nvPr/>
        </p:nvSpPr>
        <p:spPr>
          <a:xfrm>
            <a:off x="4038600" y="1047750"/>
            <a:ext cx="4724400" cy="3908762"/>
          </a:xfrm>
          <a:prstGeom prst="rect">
            <a:avLst/>
          </a:prstGeom>
          <a:noFill/>
        </p:spPr>
        <p:txBody>
          <a:bodyPr wrap="square" rtlCol="0">
            <a:spAutoFit/>
          </a:bodyPr>
          <a:lstStyle/>
          <a:p>
            <a:r>
              <a:rPr lang="en-US" dirty="0" smtClean="0">
                <a:latin typeface="Open Sans" panose="020B0604020202020204" charset="0"/>
                <a:ea typeface="Open Sans" panose="020B0604020202020204" charset="0"/>
                <a:cs typeface="Open Sans" panose="020B0604020202020204" charset="0"/>
              </a:rPr>
              <a:t>HDR provided MMO observers to support geotechnical sampling along proposed corridor</a:t>
            </a:r>
            <a:br>
              <a:rPr lang="en-US" dirty="0" smtClean="0">
                <a:latin typeface="Open Sans" panose="020B0604020202020204" charset="0"/>
                <a:ea typeface="Open Sans" panose="020B0604020202020204" charset="0"/>
                <a:cs typeface="Open Sans" panose="020B0604020202020204" charset="0"/>
              </a:rPr>
            </a:br>
            <a:endParaRPr lang="en-US" dirty="0" smtClean="0">
              <a:latin typeface="Open Sans" panose="020B0604020202020204" charset="0"/>
              <a:ea typeface="Open Sans" panose="020B0604020202020204" charset="0"/>
              <a:cs typeface="Open Sans" panose="020B0604020202020204" charset="0"/>
            </a:endParaRPr>
          </a:p>
          <a:p>
            <a:pPr marL="285750"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Shore-based observers</a:t>
            </a:r>
          </a:p>
          <a:p>
            <a:pPr marL="285750"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Monitoring 400m disturbance zone</a:t>
            </a:r>
          </a:p>
          <a:p>
            <a:pPr marL="285750"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Automated calculation of distance to work site – integrated alerts.</a:t>
            </a:r>
          </a:p>
          <a:p>
            <a:pPr marL="285750"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App Documented:</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Current observation station</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Current work site</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Environmental log (timed)</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Communication log</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Sighting log</a:t>
            </a:r>
          </a:p>
          <a:p>
            <a:endParaRPr lang="en-US" sz="1600" dirty="0" smtClean="0">
              <a:latin typeface="Open Sans" panose="020B0604020202020204" charset="0"/>
              <a:ea typeface="Open Sans" panose="020B0604020202020204" charset="0"/>
              <a:cs typeface="Open Sans" panose="020B0604020202020204" charset="0"/>
            </a:endParaRPr>
          </a:p>
        </p:txBody>
      </p:sp>
      <p:pic>
        <p:nvPicPr>
          <p:cNvPr id="3074" name="Picture 2" descr="Z:\07072 DOT&amp;PF\41858 Seward Highway 75-90 EIS\GIS\graphics\icons\App Icon [Rounded]\AppIcon76x76@2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962" y="276683"/>
            <a:ext cx="512064" cy="512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10455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4249" y="209550"/>
            <a:ext cx="6421951" cy="646331"/>
          </a:xfrm>
          <a:prstGeom prst="rect">
            <a:avLst/>
          </a:prstGeom>
          <a:noFill/>
        </p:spPr>
        <p:txBody>
          <a:bodyPr wrap="none" rtlCol="0">
            <a:spAutoFit/>
          </a:bodyPr>
          <a:lstStyle/>
          <a:p>
            <a:pPr algn="ctr"/>
            <a:r>
              <a:rPr lang="en-US" sz="3600" dirty="0" smtClean="0">
                <a:latin typeface="Roboto Thin"/>
                <a:cs typeface="Roboto Thin"/>
              </a:rPr>
              <a:t>ODOT: Portsmouth Bypass IQF</a:t>
            </a:r>
            <a:endParaRPr lang="en-US" sz="3600" dirty="0">
              <a:latin typeface="Roboto Thin"/>
              <a:cs typeface="Roboto Thin"/>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962" y="978991"/>
            <a:ext cx="2886654" cy="3848872"/>
          </a:xfrm>
          <a:prstGeom prst="rect">
            <a:avLst/>
          </a:prstGeom>
          <a:ln>
            <a:solidFill>
              <a:schemeClr val="bg2"/>
            </a:solidFill>
          </a:ln>
        </p:spPr>
      </p:pic>
      <p:sp>
        <p:nvSpPr>
          <p:cNvPr id="6" name="TextBox 5"/>
          <p:cNvSpPr txBox="1"/>
          <p:nvPr/>
        </p:nvSpPr>
        <p:spPr>
          <a:xfrm>
            <a:off x="4572000" y="978991"/>
            <a:ext cx="4419600" cy="3662541"/>
          </a:xfrm>
          <a:prstGeom prst="rect">
            <a:avLst/>
          </a:prstGeom>
          <a:noFill/>
        </p:spPr>
        <p:txBody>
          <a:bodyPr wrap="square" rtlCol="0">
            <a:spAutoFit/>
          </a:bodyPr>
          <a:lstStyle/>
          <a:p>
            <a:r>
              <a:rPr lang="en-US" dirty="0" smtClean="0">
                <a:latin typeface="Open Sans" panose="020B0604020202020204" charset="0"/>
                <a:ea typeface="Open Sans" panose="020B0604020202020204" charset="0"/>
                <a:cs typeface="Open Sans" panose="020B0604020202020204" charset="0"/>
              </a:rPr>
              <a:t>HDR is the Independent Quality Firm on the Southern Ohio Veterans Memorial Highway</a:t>
            </a:r>
            <a:br>
              <a:rPr lang="en-US" dirty="0" smtClean="0">
                <a:latin typeface="Open Sans" panose="020B0604020202020204" charset="0"/>
                <a:ea typeface="Open Sans" panose="020B0604020202020204" charset="0"/>
                <a:cs typeface="Open Sans" panose="020B0604020202020204" charset="0"/>
              </a:rPr>
            </a:br>
            <a:endParaRPr lang="en-US" dirty="0" smtClean="0">
              <a:latin typeface="Open Sans" panose="020B0604020202020204" charset="0"/>
              <a:ea typeface="Open Sans" panose="020B0604020202020204" charset="0"/>
              <a:cs typeface="Open Sans" panose="020B0604020202020204" charset="0"/>
            </a:endParaRPr>
          </a:p>
          <a:p>
            <a:pPr marL="285750"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Reports with photo documentation</a:t>
            </a:r>
          </a:p>
          <a:p>
            <a:pPr marL="285750"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Detailed </a:t>
            </a:r>
            <a:r>
              <a:rPr lang="en-US" sz="1600" dirty="0" err="1" smtClean="0">
                <a:latin typeface="Open Sans" panose="020B0604020202020204" charset="0"/>
                <a:ea typeface="Open Sans" panose="020B0604020202020204" charset="0"/>
                <a:cs typeface="Open Sans" panose="020B0604020202020204" charset="0"/>
              </a:rPr>
              <a:t>basemaps</a:t>
            </a:r>
            <a:r>
              <a:rPr lang="en-US" sz="1600" dirty="0" smtClean="0">
                <a:latin typeface="Open Sans" panose="020B0604020202020204" charset="0"/>
                <a:ea typeface="Open Sans" panose="020B0604020202020204" charset="0"/>
                <a:cs typeface="Open Sans" panose="020B0604020202020204" charset="0"/>
              </a:rPr>
              <a:t> with project design &amp; stationing.</a:t>
            </a:r>
          </a:p>
          <a:p>
            <a:pPr marL="285750"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Photo attachments with captions.</a:t>
            </a:r>
          </a:p>
          <a:p>
            <a:pPr marL="285750"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Companion web application featuring:</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Review and QC of submitted reports.</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Additional oblique aerial photos, updated monthly</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Automated report generation</a:t>
            </a:r>
          </a:p>
          <a:p>
            <a:endParaRPr lang="en-US" sz="1600" dirty="0" smtClean="0">
              <a:latin typeface="Open Sans" panose="020B0604020202020204" charset="0"/>
              <a:ea typeface="Open Sans" panose="020B0604020202020204" charset="0"/>
              <a:cs typeface="Open Sans" panose="020B0604020202020204" charset="0"/>
            </a:endParaRPr>
          </a:p>
        </p:txBody>
      </p:sp>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658962" y="278397"/>
            <a:ext cx="508635" cy="508635"/>
          </a:xfrm>
          <a:prstGeom prst="rect">
            <a:avLst/>
          </a:prstGeom>
        </p:spPr>
      </p:pic>
      <p:pic>
        <p:nvPicPr>
          <p:cNvPr id="409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6624" y="2114550"/>
            <a:ext cx="3962400" cy="25135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797237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209550"/>
            <a:ext cx="6926897" cy="646331"/>
          </a:xfrm>
          <a:prstGeom prst="rect">
            <a:avLst/>
          </a:prstGeom>
          <a:noFill/>
        </p:spPr>
        <p:txBody>
          <a:bodyPr wrap="none" rtlCol="0">
            <a:spAutoFit/>
          </a:bodyPr>
          <a:lstStyle/>
          <a:p>
            <a:pPr algn="ctr"/>
            <a:r>
              <a:rPr lang="en-US" sz="3600" dirty="0" smtClean="0">
                <a:latin typeface="Roboto Thin"/>
                <a:cs typeface="Roboto Thin"/>
              </a:rPr>
              <a:t>PSE: WSDOT Control Zone Survey</a:t>
            </a:r>
            <a:endParaRPr lang="en-US" sz="3600" dirty="0">
              <a:latin typeface="Roboto Thin"/>
              <a:cs typeface="Roboto Thin"/>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962" y="978991"/>
            <a:ext cx="2886654" cy="3848872"/>
          </a:xfrm>
          <a:prstGeom prst="rect">
            <a:avLst/>
          </a:prstGeom>
          <a:ln>
            <a:solidFill>
              <a:schemeClr val="bg2"/>
            </a:solidFill>
          </a:ln>
        </p:spPr>
      </p:pic>
      <p:sp>
        <p:nvSpPr>
          <p:cNvPr id="6" name="TextBox 5"/>
          <p:cNvSpPr txBox="1"/>
          <p:nvPr/>
        </p:nvSpPr>
        <p:spPr>
          <a:xfrm>
            <a:off x="4038600" y="1047750"/>
            <a:ext cx="4724400" cy="3908762"/>
          </a:xfrm>
          <a:prstGeom prst="rect">
            <a:avLst/>
          </a:prstGeom>
          <a:noFill/>
        </p:spPr>
        <p:txBody>
          <a:bodyPr wrap="square" rtlCol="0">
            <a:spAutoFit/>
          </a:bodyPr>
          <a:lstStyle/>
          <a:p>
            <a:r>
              <a:rPr lang="en-US" dirty="0" smtClean="0">
                <a:latin typeface="Open Sans" panose="020B0604020202020204" charset="0"/>
                <a:ea typeface="Open Sans" panose="020B0604020202020204" charset="0"/>
                <a:cs typeface="Open Sans" panose="020B0604020202020204" charset="0"/>
              </a:rPr>
              <a:t>HDR is performing safety analysis of PSE transmission system assets within the WSDOT ROW.  </a:t>
            </a:r>
            <a:br>
              <a:rPr lang="en-US" dirty="0" smtClean="0">
                <a:latin typeface="Open Sans" panose="020B0604020202020204" charset="0"/>
                <a:ea typeface="Open Sans" panose="020B0604020202020204" charset="0"/>
                <a:cs typeface="Open Sans" panose="020B0604020202020204" charset="0"/>
              </a:rPr>
            </a:br>
            <a:endParaRPr lang="en-US" dirty="0" smtClean="0">
              <a:latin typeface="Open Sans" panose="020B0604020202020204" charset="0"/>
              <a:ea typeface="Open Sans" panose="020B0604020202020204" charset="0"/>
              <a:cs typeface="Open Sans" panose="020B0604020202020204" charset="0"/>
            </a:endParaRPr>
          </a:p>
          <a:p>
            <a:pPr marL="285750"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Locating and analyzing 1200+ poles</a:t>
            </a:r>
          </a:p>
          <a:p>
            <a:pPr marL="285750"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Identifying safety issues including:</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Speed</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Ditch Slope</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Past Accident Info</a:t>
            </a:r>
          </a:p>
          <a:p>
            <a:pPr marL="285750"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RSA Safety Model</a:t>
            </a:r>
          </a:p>
          <a:p>
            <a:pPr marL="285750"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App Features:</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On-the-fly calculations</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Condition assessment</a:t>
            </a:r>
          </a:p>
          <a:p>
            <a:pPr marL="742950" lvl="1" indent="-285750">
              <a:buFont typeface="Arial" panose="020B0604020202020204" pitchFamily="34" charset="0"/>
              <a:buChar char="•"/>
            </a:pPr>
            <a:r>
              <a:rPr lang="en-US" sz="1600" dirty="0" smtClean="0">
                <a:latin typeface="Open Sans" panose="020B0604020202020204" charset="0"/>
                <a:ea typeface="Open Sans" panose="020B0604020202020204" charset="0"/>
                <a:cs typeface="Open Sans" panose="020B0604020202020204" charset="0"/>
              </a:rPr>
              <a:t>Photo documentation </a:t>
            </a:r>
          </a:p>
          <a:p>
            <a:endParaRPr lang="en-US" sz="1600" dirty="0" smtClean="0">
              <a:latin typeface="Open Sans" panose="020B0604020202020204" charset="0"/>
              <a:ea typeface="Open Sans" panose="020B0604020202020204" charset="0"/>
              <a:cs typeface="Open Sans" panose="020B0604020202020204" charset="0"/>
            </a:endParaRPr>
          </a:p>
        </p:txBody>
      </p:sp>
      <p:pic>
        <p:nvPicPr>
          <p:cNvPr id="3074" name="Picture 2" descr="Z:\07072 DOT&amp;PF\41858 Seward Highway 75-90 EIS\GIS\graphics\icons\App Icon [Rounded]\AppIcon76x76@2x.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962" y="276683"/>
            <a:ext cx="512064" cy="512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663402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t="12813" b="2813"/>
          <a:stretch/>
        </p:blipFill>
        <p:spPr>
          <a:xfrm>
            <a:off x="0" y="0"/>
            <a:ext cx="9144000" cy="5143500"/>
          </a:xfrm>
          <a:prstGeom prst="rect">
            <a:avLst/>
          </a:prstGeom>
        </p:spPr>
      </p:pic>
      <p:sp>
        <p:nvSpPr>
          <p:cNvPr id="9" name="Rectangle 8"/>
          <p:cNvSpPr/>
          <p:nvPr/>
        </p:nvSpPr>
        <p:spPr>
          <a:xfrm>
            <a:off x="0" y="2495550"/>
            <a:ext cx="9144000" cy="685800"/>
          </a:xfrm>
          <a:prstGeom prst="rect">
            <a:avLst/>
          </a:prstGeom>
          <a:solidFill>
            <a:schemeClr val="tx1">
              <a:lumMod val="85000"/>
              <a:alpha val="75000"/>
            </a:schemeClr>
          </a:solidFill>
          <a:ln>
            <a:noFill/>
          </a:ln>
          <a:effectLst/>
          <a:scene3d>
            <a:camera prst="orthographicFront">
              <a:rot lat="0" lon="0" rev="0"/>
            </a:camera>
            <a:lightRig rig="twoPt" dir="br">
              <a:rot lat="0" lon="0" rev="8700000"/>
            </a:lightRig>
          </a:scene3d>
          <a:sp3d prstMaterial="matte"/>
        </p:spPr>
        <p:style>
          <a:lnRef idx="1">
            <a:schemeClr val="accent1"/>
          </a:lnRef>
          <a:fillRef idx="3">
            <a:schemeClr val="accent1"/>
          </a:fillRef>
          <a:effectRef idx="2">
            <a:schemeClr val="accent1"/>
          </a:effectRef>
          <a:fontRef idx="minor">
            <a:schemeClr val="lt1"/>
          </a:fontRef>
        </p:style>
        <p:txBody>
          <a:bodyPr rtlCol="0" anchor="ctr">
            <a:sp3d/>
          </a:bodyPr>
          <a:lstStyle/>
          <a:p>
            <a:pPr algn="ctr"/>
            <a:r>
              <a:rPr lang="en-US" sz="4400" dirty="0" smtClean="0">
                <a:solidFill>
                  <a:srgbClr val="000000">
                    <a:lumMod val="65000"/>
                    <a:lumOff val="35000"/>
                  </a:srgbClr>
                </a:solidFill>
                <a:latin typeface="Roboto Thin"/>
                <a:cs typeface="Roboto Thin"/>
              </a:rPr>
              <a:t>Questions?</a:t>
            </a:r>
            <a:endParaRPr lang="en-US" dirty="0">
              <a:solidFill>
                <a:srgbClr val="000000">
                  <a:lumMod val="65000"/>
                  <a:lumOff val="35000"/>
                </a:srgbClr>
              </a:solidFill>
              <a:latin typeface="Roboto Thin"/>
              <a:cs typeface="Roboto Thin"/>
            </a:endParaRPr>
          </a:p>
        </p:txBody>
      </p:sp>
      <p:sp>
        <p:nvSpPr>
          <p:cNvPr id="5" name="Rectangle 4"/>
          <p:cNvSpPr/>
          <p:nvPr/>
        </p:nvSpPr>
        <p:spPr>
          <a:xfrm>
            <a:off x="8102359" y="4374059"/>
            <a:ext cx="813043" cy="769441"/>
          </a:xfrm>
          <a:prstGeom prst="rect">
            <a:avLst/>
          </a:prstGeom>
        </p:spPr>
        <p:txBody>
          <a:bodyPr wrap="none">
            <a:spAutoFit/>
          </a:bodyPr>
          <a:lstStyle/>
          <a:p>
            <a:r>
              <a:rPr lang="en-US" sz="4400" b="1" dirty="0" smtClean="0">
                <a:ln>
                  <a:solidFill>
                    <a:srgbClr val="FFFFFF"/>
                  </a:solidFill>
                </a:ln>
                <a:solidFill>
                  <a:schemeClr val="bg2"/>
                </a:solidFill>
                <a:latin typeface="Arial"/>
              </a:rPr>
              <a:t>06</a:t>
            </a:r>
            <a:endParaRPr lang="en-US" dirty="0">
              <a:solidFill>
                <a:schemeClr val="bg2"/>
              </a:solidFill>
            </a:endParaRPr>
          </a:p>
        </p:txBody>
      </p:sp>
    </p:spTree>
    <p:extLst>
      <p:ext uri="{BB962C8B-B14F-4D97-AF65-F5344CB8AC3E}">
        <p14:creationId xmlns:p14="http://schemas.microsoft.com/office/powerpoint/2010/main" val="22331372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9144000" cy="5143501"/>
          </a:xfrm>
          <a:prstGeom prst="rect">
            <a:avLst/>
          </a:prstGeom>
        </p:spPr>
      </p:pic>
      <p:sp>
        <p:nvSpPr>
          <p:cNvPr id="9" name="Rectangle 8"/>
          <p:cNvSpPr/>
          <p:nvPr/>
        </p:nvSpPr>
        <p:spPr>
          <a:xfrm>
            <a:off x="0" y="2495550"/>
            <a:ext cx="9144000" cy="685800"/>
          </a:xfrm>
          <a:prstGeom prst="rect">
            <a:avLst/>
          </a:prstGeom>
          <a:solidFill>
            <a:schemeClr val="tx1">
              <a:lumMod val="85000"/>
              <a:alpha val="75000"/>
            </a:schemeClr>
          </a:solidFill>
          <a:ln>
            <a:noFill/>
          </a:ln>
          <a:effectLst/>
          <a:scene3d>
            <a:camera prst="orthographicFront">
              <a:rot lat="0" lon="0" rev="0"/>
            </a:camera>
            <a:lightRig rig="twoPt" dir="br">
              <a:rot lat="0" lon="0" rev="8700000"/>
            </a:lightRig>
          </a:scene3d>
          <a:sp3d prstMaterial="matte"/>
        </p:spPr>
        <p:style>
          <a:lnRef idx="1">
            <a:schemeClr val="accent1"/>
          </a:lnRef>
          <a:fillRef idx="3">
            <a:schemeClr val="accent1"/>
          </a:fillRef>
          <a:effectRef idx="2">
            <a:schemeClr val="accent1"/>
          </a:effectRef>
          <a:fontRef idx="minor">
            <a:schemeClr val="lt1"/>
          </a:fontRef>
        </p:style>
        <p:txBody>
          <a:bodyPr rtlCol="0" anchor="ctr">
            <a:sp3d/>
          </a:bodyPr>
          <a:lstStyle/>
          <a:p>
            <a:pPr algn="ctr"/>
            <a:r>
              <a:rPr lang="en-US" sz="4400" dirty="0" smtClean="0">
                <a:solidFill>
                  <a:srgbClr val="000000">
                    <a:lumMod val="65000"/>
                    <a:lumOff val="35000"/>
                  </a:srgbClr>
                </a:solidFill>
                <a:latin typeface="Roboto Thin"/>
                <a:cs typeface="Roboto Thin"/>
              </a:rPr>
              <a:t>GIS &amp; Development Team</a:t>
            </a:r>
            <a:endParaRPr lang="en-US" dirty="0">
              <a:solidFill>
                <a:srgbClr val="000000">
                  <a:lumMod val="65000"/>
                  <a:lumOff val="35000"/>
                </a:srgbClr>
              </a:solidFill>
              <a:latin typeface="Roboto Thin"/>
              <a:cs typeface="Roboto Thin"/>
            </a:endParaRPr>
          </a:p>
        </p:txBody>
      </p:sp>
      <p:sp>
        <p:nvSpPr>
          <p:cNvPr id="11" name="TextBox 10"/>
          <p:cNvSpPr txBox="1"/>
          <p:nvPr/>
        </p:nvSpPr>
        <p:spPr>
          <a:xfrm>
            <a:off x="3661335" y="1387554"/>
            <a:ext cx="4859728" cy="1107996"/>
          </a:xfrm>
          <a:prstGeom prst="rect">
            <a:avLst/>
          </a:prstGeom>
          <a:noFill/>
        </p:spPr>
        <p:txBody>
          <a:bodyPr wrap="none" rtlCol="0">
            <a:spAutoFit/>
          </a:bodyPr>
          <a:lstStyle/>
          <a:p>
            <a:r>
              <a:rPr lang="en-US" sz="6600" dirty="0" smtClean="0">
                <a:latin typeface="Open Sans Light"/>
                <a:cs typeface="Open Sans Light"/>
              </a:rPr>
              <a:t>Introduction</a:t>
            </a:r>
            <a:endParaRPr lang="en-US" sz="1600" dirty="0"/>
          </a:p>
        </p:txBody>
      </p:sp>
      <p:sp>
        <p:nvSpPr>
          <p:cNvPr id="5" name="Rectangle 4"/>
          <p:cNvSpPr/>
          <p:nvPr/>
        </p:nvSpPr>
        <p:spPr>
          <a:xfrm>
            <a:off x="8102359" y="4374059"/>
            <a:ext cx="813043" cy="769441"/>
          </a:xfrm>
          <a:prstGeom prst="rect">
            <a:avLst/>
          </a:prstGeom>
        </p:spPr>
        <p:txBody>
          <a:bodyPr wrap="none">
            <a:spAutoFit/>
          </a:bodyPr>
          <a:lstStyle/>
          <a:p>
            <a:r>
              <a:rPr lang="en-US" sz="4400" b="1" dirty="0" smtClean="0">
                <a:ln>
                  <a:solidFill>
                    <a:srgbClr val="FFFFFF"/>
                  </a:solidFill>
                </a:ln>
                <a:solidFill>
                  <a:schemeClr val="bg2"/>
                </a:solidFill>
                <a:latin typeface="Arial"/>
              </a:rPr>
              <a:t>01</a:t>
            </a:r>
            <a:endParaRPr lang="en-US" dirty="0">
              <a:solidFill>
                <a:schemeClr val="bg2"/>
              </a:solidFill>
            </a:endParaRPr>
          </a:p>
        </p:txBody>
      </p:sp>
    </p:spTree>
    <p:extLst>
      <p:ext uri="{BB962C8B-B14F-4D97-AF65-F5344CB8AC3E}">
        <p14:creationId xmlns:p14="http://schemas.microsoft.com/office/powerpoint/2010/main" val="95066722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2"/>
          </p:nvPr>
        </p:nvPicPr>
        <p:blipFill rotWithShape="1">
          <a:blip r:embed="rId3" cstate="print">
            <a:extLst>
              <a:ext uri="{BEBA8EAE-BF5A-486C-A8C5-ECC9F3942E4B}">
                <a14:imgProps xmlns:a14="http://schemas.microsoft.com/office/drawing/2010/main">
                  <a14:imgLayer r:embed="rId4">
                    <a14:imgEffect>
                      <a14:saturation sat="33000"/>
                    </a14:imgEffect>
                    <a14:imgEffect>
                      <a14:brightnessContrast contrast="40000"/>
                    </a14:imgEffect>
                  </a14:imgLayer>
                </a14:imgProps>
              </a:ext>
              <a:ext uri="{28A0092B-C50C-407E-A947-70E740481C1C}">
                <a14:useLocalDpi xmlns:a14="http://schemas.microsoft.com/office/drawing/2010/main" val="0"/>
              </a:ext>
            </a:extLst>
          </a:blip>
          <a:srcRect l="7727" r="21695"/>
          <a:stretch/>
        </p:blipFill>
        <p:spPr/>
      </p:pic>
      <p:graphicFrame>
        <p:nvGraphicFramePr>
          <p:cNvPr id="2" name="Diagram 1"/>
          <p:cNvGraphicFramePr/>
          <p:nvPr>
            <p:extLst>
              <p:ext uri="{D42A27DB-BD31-4B8C-83A1-F6EECF244321}">
                <p14:modId xmlns:p14="http://schemas.microsoft.com/office/powerpoint/2010/main" val="269441500"/>
              </p:ext>
            </p:extLst>
          </p:nvPr>
        </p:nvGraphicFramePr>
        <p:xfrm>
          <a:off x="0" y="139700"/>
          <a:ext cx="4303712" cy="44894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Title 24"/>
          <p:cNvSpPr>
            <a:spLocks noGrp="1"/>
          </p:cNvSpPr>
          <p:nvPr>
            <p:ph type="title"/>
          </p:nvPr>
        </p:nvSpPr>
        <p:spPr>
          <a:xfrm>
            <a:off x="0" y="139700"/>
            <a:ext cx="4267200" cy="873125"/>
          </a:xfrm>
        </p:spPr>
        <p:txBody>
          <a:bodyPr/>
          <a:lstStyle/>
          <a:p>
            <a:pPr algn="ctr"/>
            <a:r>
              <a:rPr lang="en-US" b="0" dirty="0" smtClean="0">
                <a:latin typeface="Roboto Thin" panose="020B0604020202020204" charset="0"/>
                <a:ea typeface="Roboto Thin" panose="020B0604020202020204" charset="0"/>
                <a:cs typeface="Open Sans" panose="020B0604020202020204" charset="0"/>
              </a:rPr>
              <a:t>GIS @ HDR Alaska</a:t>
            </a:r>
            <a:endParaRPr lang="en-US" b="0" dirty="0">
              <a:latin typeface="Roboto Thin" panose="020B0604020202020204" charset="0"/>
              <a:ea typeface="Roboto Thin" panose="020B0604020202020204" charset="0"/>
              <a:cs typeface="Open Sans" panose="020B0604020202020204" charset="0"/>
            </a:endParaRPr>
          </a:p>
        </p:txBody>
      </p:sp>
    </p:spTree>
    <p:extLst>
      <p:ext uri="{BB962C8B-B14F-4D97-AF65-F5344CB8AC3E}">
        <p14:creationId xmlns:p14="http://schemas.microsoft.com/office/powerpoint/2010/main" val="205659598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23"/>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29541" y="1295400"/>
            <a:ext cx="2080260" cy="2390775"/>
          </a:xfrm>
        </p:spPr>
      </p:pic>
      <p:sp>
        <p:nvSpPr>
          <p:cNvPr id="26" name="Text Placeholder 25"/>
          <p:cNvSpPr>
            <a:spLocks noGrp="1"/>
          </p:cNvSpPr>
          <p:nvPr>
            <p:ph type="body" sz="quarter" idx="34"/>
          </p:nvPr>
        </p:nvSpPr>
        <p:spPr/>
        <p:txBody>
          <a:bodyPr/>
          <a:lstStyle/>
          <a:p>
            <a:r>
              <a:rPr lang="en-US" dirty="0" smtClean="0">
                <a:latin typeface="Roboto Thin" panose="020B0604020202020204" charset="0"/>
                <a:ea typeface="Roboto Thin" panose="020B0604020202020204" charset="0"/>
                <a:cs typeface="Open Sans Light" panose="020B0604020202020204" charset="0"/>
              </a:rPr>
              <a:t>Figure Production &amp; Analysis</a:t>
            </a:r>
            <a:endParaRPr lang="en-US" dirty="0">
              <a:latin typeface="Roboto Thin" panose="020B0604020202020204" charset="0"/>
              <a:ea typeface="Roboto Thin" panose="020B0604020202020204" charset="0"/>
              <a:cs typeface="Open Sans Light" panose="020B0604020202020204" charset="0"/>
            </a:endParaRPr>
          </a:p>
        </p:txBody>
      </p:sp>
      <p:pic>
        <p:nvPicPr>
          <p:cNvPr id="35" name="Picture Placeholder 34"/>
          <p:cNvPicPr>
            <a:picLocks noGrp="1" noChangeAspect="1"/>
          </p:cNvPicPr>
          <p:nvPr>
            <p:ph type="pic" sz="quarter" idx="35"/>
          </p:nvPr>
        </p:nvPicPr>
        <p:blipFill rotWithShape="1">
          <a:blip r:embed="rId4" cstate="print">
            <a:extLst>
              <a:ext uri="{28A0092B-C50C-407E-A947-70E740481C1C}">
                <a14:useLocalDpi xmlns:a14="http://schemas.microsoft.com/office/drawing/2010/main" val="0"/>
              </a:ext>
            </a:extLst>
          </a:blip>
          <a:srcRect l="90" t="330" r="-90" b="133"/>
          <a:stretch/>
        </p:blipFill>
        <p:spPr/>
      </p:pic>
      <p:pic>
        <p:nvPicPr>
          <p:cNvPr id="34" name="Picture Placeholder 33"/>
          <p:cNvPicPr>
            <a:picLocks noGrp="1" noChangeAspect="1"/>
          </p:cNvPicPr>
          <p:nvPr>
            <p:ph type="pic" sz="quarter" idx="36"/>
          </p:nvPr>
        </p:nvPicPr>
        <p:blipFill>
          <a:blip r:embed="rId5" cstate="print">
            <a:extLst>
              <a:ext uri="{28A0092B-C50C-407E-A947-70E740481C1C}">
                <a14:useLocalDpi xmlns:a14="http://schemas.microsoft.com/office/drawing/2010/main" val="0"/>
              </a:ext>
            </a:extLst>
          </a:blip>
          <a:srcRect t="5446" b="5446"/>
          <a:stretch>
            <a:fillRect/>
          </a:stretch>
        </p:blipFill>
        <p:spPr/>
      </p:pic>
      <p:pic>
        <p:nvPicPr>
          <p:cNvPr id="33" name="Picture Placeholder 32"/>
          <p:cNvPicPr>
            <a:picLocks noGrp="1" noChangeAspect="1"/>
          </p:cNvPicPr>
          <p:nvPr>
            <p:ph type="pic" sz="quarter" idx="37"/>
          </p:nvPr>
        </p:nvPicPr>
        <p:blipFill>
          <a:blip r:embed="rId6" cstate="print">
            <a:extLst>
              <a:ext uri="{28A0092B-C50C-407E-A947-70E740481C1C}">
                <a14:useLocalDpi xmlns:a14="http://schemas.microsoft.com/office/drawing/2010/main" val="0"/>
              </a:ext>
            </a:extLst>
          </a:blip>
          <a:srcRect t="7820" b="7820"/>
          <a:stretch>
            <a:fillRect/>
          </a:stretch>
        </p:blipFill>
        <p:spPr/>
      </p:pic>
      <p:sp>
        <p:nvSpPr>
          <p:cNvPr id="30" name="Text Placeholder 29"/>
          <p:cNvSpPr>
            <a:spLocks noGrp="1"/>
          </p:cNvSpPr>
          <p:nvPr>
            <p:ph type="body" sz="quarter" idx="38"/>
          </p:nvPr>
        </p:nvSpPr>
        <p:spPr/>
        <p:txBody>
          <a:bodyPr/>
          <a:lstStyle/>
          <a:p>
            <a:r>
              <a:rPr lang="en-US" dirty="0" smtClean="0">
                <a:latin typeface="Roboto Thin" panose="020B0604020202020204" charset="0"/>
                <a:ea typeface="Roboto Thin" panose="020B0604020202020204" charset="0"/>
                <a:cs typeface="Open Sans Light" panose="020B0604020202020204" charset="0"/>
              </a:rPr>
              <a:t>Data Management</a:t>
            </a:r>
            <a:endParaRPr lang="en-US" dirty="0">
              <a:latin typeface="Roboto Thin" panose="020B0604020202020204" charset="0"/>
              <a:ea typeface="Roboto Thin" panose="020B0604020202020204" charset="0"/>
              <a:cs typeface="Open Sans Light" panose="020B0604020202020204" charset="0"/>
            </a:endParaRPr>
          </a:p>
        </p:txBody>
      </p:sp>
      <p:sp>
        <p:nvSpPr>
          <p:cNvPr id="31" name="Text Placeholder 30"/>
          <p:cNvSpPr>
            <a:spLocks noGrp="1"/>
          </p:cNvSpPr>
          <p:nvPr>
            <p:ph type="body" sz="quarter" idx="39"/>
          </p:nvPr>
        </p:nvSpPr>
        <p:spPr/>
        <p:txBody>
          <a:bodyPr/>
          <a:lstStyle/>
          <a:p>
            <a:r>
              <a:rPr lang="en-US" dirty="0" smtClean="0">
                <a:latin typeface="Roboto Thin" panose="020B0604020202020204" charset="0"/>
                <a:ea typeface="Roboto Thin" panose="020B0604020202020204" charset="0"/>
                <a:cs typeface="Open Sans Light" panose="020B0604020202020204" charset="0"/>
              </a:rPr>
              <a:t>Web Mapping</a:t>
            </a:r>
            <a:endParaRPr lang="en-US" dirty="0">
              <a:latin typeface="Roboto Thin" panose="020B0604020202020204" charset="0"/>
              <a:ea typeface="Roboto Thin" panose="020B0604020202020204" charset="0"/>
              <a:cs typeface="Open Sans Light" panose="020B0604020202020204" charset="0"/>
            </a:endParaRPr>
          </a:p>
        </p:txBody>
      </p:sp>
      <p:sp>
        <p:nvSpPr>
          <p:cNvPr id="32" name="Text Placeholder 31"/>
          <p:cNvSpPr>
            <a:spLocks noGrp="1"/>
          </p:cNvSpPr>
          <p:nvPr>
            <p:ph type="body" sz="quarter" idx="40"/>
          </p:nvPr>
        </p:nvSpPr>
        <p:spPr/>
        <p:txBody>
          <a:bodyPr/>
          <a:lstStyle/>
          <a:p>
            <a:r>
              <a:rPr lang="en-US" dirty="0" smtClean="0">
                <a:latin typeface="Roboto Thin" panose="020B0604020202020204" charset="0"/>
                <a:ea typeface="Roboto Thin" panose="020B0604020202020204" charset="0"/>
                <a:cs typeface="Open Sans Light" panose="020B0604020202020204" charset="0"/>
              </a:rPr>
              <a:t>App Development</a:t>
            </a:r>
          </a:p>
        </p:txBody>
      </p:sp>
      <p:sp>
        <p:nvSpPr>
          <p:cNvPr id="25" name="Title 24"/>
          <p:cNvSpPr>
            <a:spLocks noGrp="1"/>
          </p:cNvSpPr>
          <p:nvPr>
            <p:ph type="title"/>
          </p:nvPr>
        </p:nvSpPr>
        <p:spPr>
          <a:xfrm>
            <a:off x="0" y="139700"/>
            <a:ext cx="9144000" cy="873125"/>
          </a:xfrm>
        </p:spPr>
        <p:txBody>
          <a:bodyPr/>
          <a:lstStyle/>
          <a:p>
            <a:pPr algn="ctr"/>
            <a:r>
              <a:rPr lang="en-US" b="0" dirty="0" smtClean="0">
                <a:latin typeface="Roboto Thin" panose="020B0604020202020204" charset="0"/>
                <a:ea typeface="Roboto Thin" panose="020B0604020202020204" charset="0"/>
                <a:cs typeface="Open Sans" panose="020B0604020202020204" charset="0"/>
              </a:rPr>
              <a:t>GIS Services: Continued Growth and Success </a:t>
            </a:r>
            <a:endParaRPr lang="en-US" b="0" dirty="0">
              <a:latin typeface="Roboto Thin" panose="020B0604020202020204" charset="0"/>
              <a:ea typeface="Roboto Thin" panose="020B0604020202020204" charset="0"/>
              <a:cs typeface="Open Sans" panose="020B0604020202020204" charset="0"/>
            </a:endParaRPr>
          </a:p>
        </p:txBody>
      </p:sp>
    </p:spTree>
    <p:extLst>
      <p:ext uri="{BB962C8B-B14F-4D97-AF65-F5344CB8AC3E}">
        <p14:creationId xmlns:p14="http://schemas.microsoft.com/office/powerpoint/2010/main" val="182534517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screen">
            <a:extLst>
              <a:ext uri="{BEBA8EAE-BF5A-486C-A8C5-ECC9F3942E4B}">
                <a14:imgProps xmlns:a14="http://schemas.microsoft.com/office/drawing/2010/main">
                  <a14:imgLayer r:embed="rId4">
                    <a14:imgEffect>
                      <a14:sharpenSoften amount="-25000"/>
                    </a14:imgEffect>
                    <a14:imgEffect>
                      <a14:brightnessContrast bright="-20000" contrast="20000"/>
                    </a14:imgEffect>
                  </a14:imgLayer>
                </a14:imgProps>
              </a:ext>
              <a:ext uri="{28A0092B-C50C-407E-A947-70E740481C1C}">
                <a14:useLocalDpi xmlns:a14="http://schemas.microsoft.com/office/drawing/2010/main"/>
              </a:ext>
            </a:extLst>
          </a:blip>
          <a:srcRect t="-8272"/>
          <a:stretch/>
        </p:blipFill>
        <p:spPr>
          <a:xfrm>
            <a:off x="0" y="-425451"/>
            <a:ext cx="9144000" cy="5568952"/>
          </a:xfrm>
          <a:prstGeom prst="rect">
            <a:avLst/>
          </a:prstGeom>
        </p:spPr>
      </p:pic>
      <p:sp>
        <p:nvSpPr>
          <p:cNvPr id="9" name="Rectangle 8"/>
          <p:cNvSpPr/>
          <p:nvPr/>
        </p:nvSpPr>
        <p:spPr>
          <a:xfrm>
            <a:off x="0" y="2495550"/>
            <a:ext cx="9144000" cy="685800"/>
          </a:xfrm>
          <a:prstGeom prst="rect">
            <a:avLst/>
          </a:prstGeom>
          <a:solidFill>
            <a:schemeClr val="tx1">
              <a:lumMod val="85000"/>
              <a:alpha val="75000"/>
            </a:schemeClr>
          </a:solidFill>
          <a:ln>
            <a:noFill/>
          </a:ln>
          <a:effectLst/>
          <a:scene3d>
            <a:camera prst="orthographicFront">
              <a:rot lat="0" lon="0" rev="0"/>
            </a:camera>
            <a:lightRig rig="twoPt" dir="br">
              <a:rot lat="0" lon="0" rev="8700000"/>
            </a:lightRig>
          </a:scene3d>
          <a:sp3d prstMaterial="matte"/>
        </p:spPr>
        <p:style>
          <a:lnRef idx="1">
            <a:schemeClr val="accent1"/>
          </a:lnRef>
          <a:fillRef idx="3">
            <a:schemeClr val="accent1"/>
          </a:fillRef>
          <a:effectRef idx="2">
            <a:schemeClr val="accent1"/>
          </a:effectRef>
          <a:fontRef idx="minor">
            <a:schemeClr val="lt1"/>
          </a:fontRef>
        </p:style>
        <p:txBody>
          <a:bodyPr rtlCol="0" anchor="ctr">
            <a:sp3d/>
          </a:bodyPr>
          <a:lstStyle/>
          <a:p>
            <a:pPr algn="ctr"/>
            <a:r>
              <a:rPr lang="en-US" sz="4400" dirty="0" smtClean="0">
                <a:solidFill>
                  <a:srgbClr val="000000">
                    <a:lumMod val="65000"/>
                    <a:lumOff val="35000"/>
                  </a:srgbClr>
                </a:solidFill>
                <a:latin typeface="Roboto Thin"/>
                <a:cs typeface="Roboto Thin"/>
              </a:rPr>
              <a:t>Field Data Collection @ HDR</a:t>
            </a:r>
            <a:endParaRPr lang="en-US" dirty="0">
              <a:solidFill>
                <a:srgbClr val="000000">
                  <a:lumMod val="65000"/>
                  <a:lumOff val="35000"/>
                </a:srgbClr>
              </a:solidFill>
              <a:latin typeface="Roboto Thin"/>
              <a:cs typeface="Roboto Thin"/>
            </a:endParaRPr>
          </a:p>
        </p:txBody>
      </p:sp>
      <p:sp>
        <p:nvSpPr>
          <p:cNvPr id="11" name="TextBox 10"/>
          <p:cNvSpPr txBox="1"/>
          <p:nvPr/>
        </p:nvSpPr>
        <p:spPr>
          <a:xfrm>
            <a:off x="3661335" y="1387554"/>
            <a:ext cx="4725076" cy="1107996"/>
          </a:xfrm>
          <a:prstGeom prst="rect">
            <a:avLst/>
          </a:prstGeom>
          <a:noFill/>
        </p:spPr>
        <p:txBody>
          <a:bodyPr wrap="none" rtlCol="0">
            <a:spAutoFit/>
          </a:bodyPr>
          <a:lstStyle/>
          <a:p>
            <a:r>
              <a:rPr lang="en-US" sz="6600" dirty="0" smtClean="0">
                <a:latin typeface="Open Sans Light"/>
                <a:cs typeface="Open Sans Light"/>
              </a:rPr>
              <a:t>Background</a:t>
            </a:r>
            <a:endParaRPr lang="en-US" sz="1600" dirty="0"/>
          </a:p>
        </p:txBody>
      </p:sp>
      <p:sp>
        <p:nvSpPr>
          <p:cNvPr id="5" name="Rectangle 4"/>
          <p:cNvSpPr/>
          <p:nvPr/>
        </p:nvSpPr>
        <p:spPr>
          <a:xfrm>
            <a:off x="8102359" y="4374059"/>
            <a:ext cx="813043" cy="769441"/>
          </a:xfrm>
          <a:prstGeom prst="rect">
            <a:avLst/>
          </a:prstGeom>
        </p:spPr>
        <p:txBody>
          <a:bodyPr wrap="none">
            <a:spAutoFit/>
          </a:bodyPr>
          <a:lstStyle/>
          <a:p>
            <a:r>
              <a:rPr lang="en-US" sz="4400" b="1" dirty="0" smtClean="0">
                <a:ln>
                  <a:solidFill>
                    <a:srgbClr val="FFFFFF"/>
                  </a:solidFill>
                </a:ln>
                <a:solidFill>
                  <a:schemeClr val="bg2"/>
                </a:solidFill>
                <a:latin typeface="Arial"/>
              </a:rPr>
              <a:t>02</a:t>
            </a:r>
            <a:endParaRPr lang="en-US" dirty="0">
              <a:solidFill>
                <a:schemeClr val="bg2"/>
              </a:solidFill>
            </a:endParaRPr>
          </a:p>
        </p:txBody>
      </p:sp>
    </p:spTree>
    <p:extLst>
      <p:ext uri="{BB962C8B-B14F-4D97-AF65-F5344CB8AC3E}">
        <p14:creationId xmlns:p14="http://schemas.microsoft.com/office/powerpoint/2010/main" val="309838553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25"/>
          <p:cNvSpPr>
            <a:spLocks noGrp="1"/>
          </p:cNvSpPr>
          <p:nvPr>
            <p:ph type="body" sz="quarter" idx="34"/>
          </p:nvPr>
        </p:nvSpPr>
        <p:spPr>
          <a:xfrm>
            <a:off x="461962" y="3558049"/>
            <a:ext cx="2124075" cy="284693"/>
          </a:xfrm>
        </p:spPr>
        <p:txBody>
          <a:bodyPr/>
          <a:lstStyle/>
          <a:p>
            <a:r>
              <a:rPr lang="en-US" dirty="0" smtClean="0">
                <a:latin typeface="Open Sans Light" panose="020B0604020202020204" charset="0"/>
                <a:ea typeface="Open Sans Light" panose="020B0604020202020204" charset="0"/>
                <a:cs typeface="Open Sans Light" panose="020B0604020202020204" charset="0"/>
              </a:rPr>
              <a:t>Paper + Garmin</a:t>
            </a:r>
          </a:p>
        </p:txBody>
      </p:sp>
      <p:sp>
        <p:nvSpPr>
          <p:cNvPr id="30" name="Text Placeholder 29"/>
          <p:cNvSpPr>
            <a:spLocks noGrp="1"/>
          </p:cNvSpPr>
          <p:nvPr>
            <p:ph type="body" sz="quarter" idx="38"/>
          </p:nvPr>
        </p:nvSpPr>
        <p:spPr>
          <a:xfrm>
            <a:off x="3733800" y="3558049"/>
            <a:ext cx="1600200" cy="355005"/>
          </a:xfrm>
        </p:spPr>
        <p:txBody>
          <a:bodyPr/>
          <a:lstStyle/>
          <a:p>
            <a:r>
              <a:rPr lang="en-US" dirty="0" err="1" smtClean="0">
                <a:latin typeface="Open Sans Light" panose="020B0604020202020204" charset="0"/>
                <a:ea typeface="Open Sans Light" panose="020B0604020202020204" charset="0"/>
                <a:cs typeface="Open Sans Light" panose="020B0604020202020204" charset="0"/>
              </a:rPr>
              <a:t>ArcPad</a:t>
            </a:r>
            <a:endParaRPr lang="en-US" dirty="0">
              <a:latin typeface="Open Sans Light" panose="020B0604020202020204" charset="0"/>
              <a:ea typeface="Open Sans Light" panose="020B0604020202020204" charset="0"/>
              <a:cs typeface="Open Sans Light" panose="020B0604020202020204" charset="0"/>
            </a:endParaRPr>
          </a:p>
        </p:txBody>
      </p:sp>
      <p:sp>
        <p:nvSpPr>
          <p:cNvPr id="25" name="Title 24"/>
          <p:cNvSpPr>
            <a:spLocks noGrp="1"/>
          </p:cNvSpPr>
          <p:nvPr>
            <p:ph type="title"/>
          </p:nvPr>
        </p:nvSpPr>
        <p:spPr>
          <a:xfrm>
            <a:off x="0" y="139700"/>
            <a:ext cx="9144000" cy="873125"/>
          </a:xfrm>
        </p:spPr>
        <p:txBody>
          <a:bodyPr anchor="ctr"/>
          <a:lstStyle/>
          <a:p>
            <a:r>
              <a:rPr lang="en-US" b="0" dirty="0" smtClean="0">
                <a:latin typeface="Open Sans" panose="020B0604020202020204" charset="0"/>
                <a:ea typeface="Open Sans" panose="020B0604020202020204" charset="0"/>
                <a:cs typeface="Open Sans" panose="020B0604020202020204" charset="0"/>
              </a:rPr>
              <a:t>Field Data Collection: </a:t>
            </a:r>
            <a:r>
              <a:rPr lang="en-US" b="0" dirty="0" smtClean="0">
                <a:solidFill>
                  <a:schemeClr val="accent1">
                    <a:lumMod val="75000"/>
                  </a:schemeClr>
                </a:solidFill>
                <a:latin typeface="Open Sans Light" panose="020B0306030504020204" pitchFamily="34" charset="0"/>
                <a:ea typeface="Open Sans Light" panose="020B0306030504020204" pitchFamily="34" charset="0"/>
                <a:cs typeface="Open Sans Light" panose="020B0306030504020204" pitchFamily="34" charset="0"/>
              </a:rPr>
              <a:t>Disparate Approaches</a:t>
            </a:r>
            <a:endParaRPr lang="en-US" b="0" dirty="0">
              <a:solidFill>
                <a:schemeClr val="accent1">
                  <a:lumMod val="7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6" name="Picture 15"/>
          <p:cNvPicPr>
            <a:picLocks noChangeAspect="1"/>
          </p:cNvPicPr>
          <p:nvPr/>
        </p:nvPicPr>
        <p:blipFill>
          <a:blip r:embed="rId3" cstate="print">
            <a:duotone>
              <a:prstClr val="black"/>
              <a:srgbClr val="D9C3A5">
                <a:tint val="50000"/>
                <a:satMod val="180000"/>
              </a:srgbClr>
            </a:duotone>
            <a:extLst>
              <a:ext uri="{BEBA8EAE-BF5A-486C-A8C5-ECC9F3942E4B}">
                <a14:imgProps xmlns:a14="http://schemas.microsoft.com/office/drawing/2010/main">
                  <a14:imgLayer r:embed="rId4">
                    <a14:imgEffect>
                      <a14:artisticFilmGrain/>
                    </a14:imgEffect>
                  </a14:imgLayer>
                </a14:imgProps>
              </a:ext>
              <a:ext uri="{28A0092B-C50C-407E-A947-70E740481C1C}">
                <a14:useLocalDpi xmlns:a14="http://schemas.microsoft.com/office/drawing/2010/main" val="0"/>
              </a:ext>
            </a:extLst>
          </a:blip>
          <a:stretch>
            <a:fillRect/>
          </a:stretch>
        </p:blipFill>
        <p:spPr>
          <a:xfrm>
            <a:off x="685800" y="1314182"/>
            <a:ext cx="1676400" cy="2161284"/>
          </a:xfrm>
          <a:prstGeom prst="rect">
            <a:avLst/>
          </a:prstGeom>
          <a:ln>
            <a:solidFill>
              <a:schemeClr val="bg2"/>
            </a:solidFill>
          </a:ln>
        </p:spPr>
      </p:pic>
      <p:pic>
        <p:nvPicPr>
          <p:cNvPr id="11" name="Picture 3" descr="P:\Temp\etrex.png"/>
          <p:cNvPicPr>
            <a:picLocks noChangeAspect="1" noChangeArrowheads="1"/>
          </p:cNvPicPr>
          <p:nvPr/>
        </p:nvPicPr>
        <p:blipFill>
          <a:blip r:embed="rId5" cstate="print"/>
          <a:srcRect/>
          <a:stretch>
            <a:fillRect/>
          </a:stretch>
        </p:blipFill>
        <p:spPr bwMode="auto">
          <a:xfrm rot="20933642">
            <a:off x="-165439" y="1966441"/>
            <a:ext cx="1702476" cy="1702476"/>
          </a:xfrm>
          <a:prstGeom prst="rect">
            <a:avLst/>
          </a:prstGeom>
          <a:noFill/>
        </p:spPr>
      </p:pic>
      <p:pic>
        <p:nvPicPr>
          <p:cNvPr id="17" name="Picture 16"/>
          <p:cNvPicPr>
            <a:picLocks noChangeAspect="1"/>
          </p:cNvPicPr>
          <p:nvPr/>
        </p:nvPicPr>
        <p:blipFill>
          <a:blip r:embed="rId6"/>
          <a:stretch>
            <a:fillRect/>
          </a:stretch>
        </p:blipFill>
        <p:spPr>
          <a:xfrm>
            <a:off x="3733800" y="1314182"/>
            <a:ext cx="1600200" cy="2133600"/>
          </a:xfrm>
          <a:prstGeom prst="rect">
            <a:avLst/>
          </a:prstGeom>
        </p:spPr>
      </p:pic>
      <p:pic>
        <p:nvPicPr>
          <p:cNvPr id="2050" name="Picture 2" descr="\\psf\Home\Desktop\Presentations\images\2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05600" y="1314182"/>
            <a:ext cx="1413265" cy="21336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29"/>
          <p:cNvSpPr>
            <a:spLocks noGrp="1"/>
          </p:cNvSpPr>
          <p:nvPr>
            <p:ph type="body" sz="quarter" idx="38"/>
          </p:nvPr>
        </p:nvSpPr>
        <p:spPr>
          <a:xfrm>
            <a:off x="6307332" y="3558049"/>
            <a:ext cx="2209800" cy="355005"/>
          </a:xfrm>
        </p:spPr>
        <p:txBody>
          <a:bodyPr/>
          <a:lstStyle/>
          <a:p>
            <a:r>
              <a:rPr lang="en-US" dirty="0" err="1" smtClean="0">
                <a:latin typeface="Open Sans Light" panose="020B0604020202020204" charset="0"/>
                <a:ea typeface="Open Sans Light" panose="020B0604020202020204" charset="0"/>
                <a:cs typeface="Open Sans Light" panose="020B0604020202020204" charset="0"/>
              </a:rPr>
              <a:t>CapturX</a:t>
            </a:r>
            <a:r>
              <a:rPr lang="en-US" dirty="0" smtClean="0">
                <a:latin typeface="Open Sans Light" panose="020B0604020202020204" charset="0"/>
                <a:ea typeface="Open Sans Light" panose="020B0604020202020204" charset="0"/>
                <a:cs typeface="Open Sans Light" panose="020B0604020202020204" charset="0"/>
              </a:rPr>
              <a:t> Pen</a:t>
            </a:r>
            <a:endParaRPr lang="en-US" dirty="0">
              <a:latin typeface="Open Sans Light" panose="020B0604020202020204" charset="0"/>
              <a:ea typeface="Open Sans Light" panose="020B0604020202020204" charset="0"/>
              <a:cs typeface="Open Sans Light" panose="020B0604020202020204" charset="0"/>
            </a:endParaRPr>
          </a:p>
        </p:txBody>
      </p:sp>
    </p:spTree>
    <p:extLst>
      <p:ext uri="{BB962C8B-B14F-4D97-AF65-F5344CB8AC3E}">
        <p14:creationId xmlns:p14="http://schemas.microsoft.com/office/powerpoint/2010/main" val="260034708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0" y="139700"/>
            <a:ext cx="9144000" cy="873125"/>
          </a:xfrm>
        </p:spPr>
        <p:txBody>
          <a:bodyPr anchor="ctr"/>
          <a:lstStyle/>
          <a:p>
            <a:r>
              <a:rPr lang="en-US" b="0" dirty="0" smtClean="0">
                <a:latin typeface="Open Sans" panose="020B0604020202020204" charset="0"/>
                <a:ea typeface="Open Sans" panose="020B0604020202020204" charset="0"/>
                <a:cs typeface="Open Sans" panose="020B0604020202020204" charset="0"/>
              </a:rPr>
              <a:t>Feedback: </a:t>
            </a:r>
            <a:r>
              <a:rPr lang="en-US" b="0" dirty="0" smtClean="0">
                <a:solidFill>
                  <a:srgbClr val="FF0000"/>
                </a:solidFill>
                <a:latin typeface="Open Sans Light" panose="020B0306030504020204" pitchFamily="34" charset="0"/>
                <a:ea typeface="Open Sans Light" panose="020B0306030504020204" pitchFamily="34" charset="0"/>
                <a:cs typeface="Open Sans Light" panose="020B0306030504020204" pitchFamily="34" charset="0"/>
              </a:rPr>
              <a:t>A Common Consensus</a:t>
            </a:r>
            <a:endParaRPr lang="en-US" b="0" dirty="0">
              <a:solidFill>
                <a:srgbClr val="FF0000"/>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 name="Rectangle 4"/>
          <p:cNvSpPr/>
          <p:nvPr/>
        </p:nvSpPr>
        <p:spPr>
          <a:xfrm>
            <a:off x="2286000" y="1556088"/>
            <a:ext cx="5715000" cy="1754326"/>
          </a:xfrm>
          <a:prstGeom prst="rect">
            <a:avLst/>
          </a:prstGeom>
        </p:spPr>
        <p:txBody>
          <a:bodyPr wrap="square">
            <a:spAutoFit/>
          </a:bodyPr>
          <a:lstStyle/>
          <a:p>
            <a:r>
              <a:rPr lang="en-US" dirty="0" smtClean="0">
                <a:latin typeface="Open Sans" panose="020B0606030504020204" pitchFamily="34" charset="0"/>
                <a:ea typeface="Open Sans" panose="020B0606030504020204" pitchFamily="34" charset="0"/>
                <a:cs typeface="Open Sans" panose="020B0606030504020204" pitchFamily="34" charset="0"/>
              </a:rPr>
              <a:t>Not </a:t>
            </a:r>
            <a:r>
              <a:rPr lang="en-US" dirty="0" smtClean="0">
                <a:solidFill>
                  <a:srgbClr val="FF0000"/>
                </a:solidFill>
                <a:latin typeface="Open Sans Extrabold" panose="020B0906030804020204" pitchFamily="34" charset="0"/>
                <a:ea typeface="Open Sans Extrabold" panose="020B0906030804020204" pitchFamily="34" charset="0"/>
                <a:cs typeface="Open Sans Extrabold" panose="020B0906030804020204" pitchFamily="34" charset="0"/>
              </a:rPr>
              <a:t>efficient</a:t>
            </a:r>
            <a:endParaRPr lang="en-US" dirty="0">
              <a:solidFill>
                <a:srgbClr val="FF0000"/>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r>
              <a:rPr lang="en-US" dirty="0" err="1">
                <a:latin typeface="Open Sans" panose="020B0606030504020204" pitchFamily="34" charset="0"/>
                <a:ea typeface="Open Sans" panose="020B0606030504020204" pitchFamily="34" charset="0"/>
                <a:cs typeface="Open Sans" panose="020B0606030504020204" pitchFamily="34" charset="0"/>
              </a:rPr>
              <a:t>ArcPad</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a:solidFill>
                  <a:srgbClr val="FF0000"/>
                </a:solidFill>
                <a:latin typeface="Open Sans Extrabold" panose="020B0906030804020204" pitchFamily="34" charset="0"/>
                <a:ea typeface="Open Sans Extrabold" panose="020B0906030804020204" pitchFamily="34" charset="0"/>
                <a:cs typeface="Open Sans Extrabold" panose="020B0906030804020204" pitchFamily="34" charset="0"/>
              </a:rPr>
              <a:t>difficult</a:t>
            </a:r>
            <a:r>
              <a:rPr lang="en-US" dirty="0">
                <a:latin typeface="Open Sans" panose="020B0606030504020204" pitchFamily="34" charset="0"/>
                <a:ea typeface="Open Sans" panose="020B0606030504020204" pitchFamily="34" charset="0"/>
                <a:cs typeface="Open Sans" panose="020B0606030504020204" pitchFamily="34" charset="0"/>
              </a:rPr>
              <a:t> to </a:t>
            </a:r>
            <a:r>
              <a:rPr lang="en-US" dirty="0" smtClean="0">
                <a:latin typeface="Open Sans" panose="020B0606030504020204" pitchFamily="34" charset="0"/>
                <a:ea typeface="Open Sans" panose="020B0606030504020204" pitchFamily="34" charset="0"/>
                <a:cs typeface="Open Sans" panose="020B0606030504020204" pitchFamily="34" charset="0"/>
              </a:rPr>
              <a:t>use</a:t>
            </a:r>
            <a:endParaRPr lang="en-US" dirty="0">
              <a:latin typeface="Open Sans" panose="020B0606030504020204" pitchFamily="34" charset="0"/>
              <a:ea typeface="Open Sans" panose="020B0606030504020204" pitchFamily="34" charset="0"/>
              <a:cs typeface="Open Sans" panose="020B0606030504020204" pitchFamily="34" charset="0"/>
            </a:endParaRPr>
          </a:p>
          <a:p>
            <a:r>
              <a:rPr lang="en-US" dirty="0">
                <a:latin typeface="Open Sans" panose="020B0606030504020204" pitchFamily="34" charset="0"/>
                <a:ea typeface="Open Sans" panose="020B0606030504020204" pitchFamily="34" charset="0"/>
                <a:cs typeface="Open Sans" panose="020B0606030504020204" pitchFamily="34" charset="0"/>
              </a:rPr>
              <a:t>Windows Mobile devices </a:t>
            </a:r>
            <a:r>
              <a:rPr lang="en-US" dirty="0">
                <a:solidFill>
                  <a:srgbClr val="FF0000"/>
                </a:solidFill>
                <a:latin typeface="Open Sans Extrabold" panose="020B0906030804020204" pitchFamily="34" charset="0"/>
                <a:ea typeface="Open Sans Extrabold" panose="020B0906030804020204" pitchFamily="34" charset="0"/>
                <a:cs typeface="Open Sans Extrabold" panose="020B0906030804020204" pitchFamily="34" charset="0"/>
              </a:rPr>
              <a:t>unreliable</a:t>
            </a:r>
          </a:p>
          <a:p>
            <a:r>
              <a:rPr lang="en-US" dirty="0">
                <a:latin typeface="Open Sans" panose="020B0606030504020204" pitchFamily="34" charset="0"/>
                <a:ea typeface="Open Sans" panose="020B0606030504020204" pitchFamily="34" charset="0"/>
                <a:cs typeface="Open Sans" panose="020B0606030504020204" pitchFamily="34" charset="0"/>
              </a:rPr>
              <a:t>Modern mobile devices offer </a:t>
            </a:r>
            <a:r>
              <a:rPr lang="en-US" dirty="0">
                <a:solidFill>
                  <a:srgbClr val="FF0000"/>
                </a:solidFill>
                <a:latin typeface="Open Sans Extrabold" panose="020B0906030804020204" pitchFamily="34" charset="0"/>
                <a:ea typeface="Open Sans Extrabold" panose="020B0906030804020204" pitchFamily="34" charset="0"/>
                <a:cs typeface="Open Sans Extrabold" panose="020B0906030804020204" pitchFamily="34" charset="0"/>
              </a:rPr>
              <a:t>compelling features</a:t>
            </a:r>
          </a:p>
          <a:p>
            <a:r>
              <a:rPr lang="en-US" dirty="0">
                <a:latin typeface="Open Sans" panose="020B0606030504020204" pitchFamily="34" charset="0"/>
                <a:ea typeface="Open Sans" panose="020B0606030504020204" pitchFamily="34" charset="0"/>
                <a:cs typeface="Open Sans" panose="020B0606030504020204" pitchFamily="34" charset="0"/>
              </a:rPr>
              <a:t>Need </a:t>
            </a:r>
            <a:r>
              <a:rPr lang="en-US" dirty="0">
                <a:solidFill>
                  <a:srgbClr val="FF0000"/>
                </a:solidFill>
                <a:latin typeface="Open Sans Extrabold" panose="020B0906030804020204" pitchFamily="34" charset="0"/>
                <a:ea typeface="Open Sans Extrabold" panose="020B0906030804020204" pitchFamily="34" charset="0"/>
                <a:cs typeface="Open Sans Extrabold" panose="020B0906030804020204" pitchFamily="34" charset="0"/>
              </a:rPr>
              <a:t>streamlined workflows</a:t>
            </a:r>
          </a:p>
          <a:p>
            <a:r>
              <a:rPr lang="en-US" dirty="0">
                <a:latin typeface="Open Sans" panose="020B0606030504020204" pitchFamily="34" charset="0"/>
                <a:ea typeface="Open Sans" panose="020B0606030504020204" pitchFamily="34" charset="0"/>
                <a:cs typeface="Open Sans" panose="020B0606030504020204" pitchFamily="34" charset="0"/>
              </a:rPr>
              <a:t>Need </a:t>
            </a:r>
            <a:r>
              <a:rPr lang="en-US" dirty="0">
                <a:solidFill>
                  <a:srgbClr val="FF0000"/>
                </a:solidFill>
                <a:latin typeface="Open Sans Extrabold" panose="020B0906030804020204" pitchFamily="34" charset="0"/>
                <a:ea typeface="Open Sans Extrabold" panose="020B0906030804020204" pitchFamily="34" charset="0"/>
                <a:cs typeface="Open Sans Extrabold" panose="020B0906030804020204" pitchFamily="34" charset="0"/>
              </a:rPr>
              <a:t>integrated QC </a:t>
            </a:r>
          </a:p>
        </p:txBody>
      </p:sp>
    </p:spTree>
    <p:extLst>
      <p:ext uri="{BB962C8B-B14F-4D97-AF65-F5344CB8AC3E}">
        <p14:creationId xmlns:p14="http://schemas.microsoft.com/office/powerpoint/2010/main" val="416522481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HDR_Base_16-9_Titlecase_BlckBkgd_0414">
  <a:themeElements>
    <a:clrScheme name="HDR Black-Brights">
      <a:dk1>
        <a:srgbClr val="A8A99E"/>
      </a:dk1>
      <a:lt1>
        <a:srgbClr val="FFFFFF"/>
      </a:lt1>
      <a:dk2>
        <a:srgbClr val="000000"/>
      </a:dk2>
      <a:lt2>
        <a:srgbClr val="54585A"/>
      </a:lt2>
      <a:accent1>
        <a:srgbClr val="4298B5"/>
      </a:accent1>
      <a:accent2>
        <a:srgbClr val="C8102E"/>
      </a:accent2>
      <a:accent3>
        <a:srgbClr val="CE0058"/>
      </a:accent3>
      <a:accent4>
        <a:srgbClr val="FF8200"/>
      </a:accent4>
      <a:accent5>
        <a:srgbClr val="FFC600"/>
      </a:accent5>
      <a:accent6>
        <a:srgbClr val="78BE20"/>
      </a:accent6>
      <a:hlink>
        <a:srgbClr val="004C97"/>
      </a:hlink>
      <a:folHlink>
        <a:srgbClr val="772583"/>
      </a:folHlink>
    </a:clrScheme>
    <a:fontScheme name="Custom 9">
      <a:majorFont>
        <a:latin typeface="Arial"/>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HDR_Base_16-9_Titlecase_BlckBkgd_0414">
  <a:themeElements>
    <a:clrScheme name="HDR Black-Brights">
      <a:dk1>
        <a:srgbClr val="A8A99E"/>
      </a:dk1>
      <a:lt1>
        <a:srgbClr val="FFFFFF"/>
      </a:lt1>
      <a:dk2>
        <a:srgbClr val="000000"/>
      </a:dk2>
      <a:lt2>
        <a:srgbClr val="54585A"/>
      </a:lt2>
      <a:accent1>
        <a:srgbClr val="4298B5"/>
      </a:accent1>
      <a:accent2>
        <a:srgbClr val="C8102E"/>
      </a:accent2>
      <a:accent3>
        <a:srgbClr val="CE0058"/>
      </a:accent3>
      <a:accent4>
        <a:srgbClr val="FF8200"/>
      </a:accent4>
      <a:accent5>
        <a:srgbClr val="FFC600"/>
      </a:accent5>
      <a:accent6>
        <a:srgbClr val="78BE20"/>
      </a:accent6>
      <a:hlink>
        <a:srgbClr val="004C97"/>
      </a:hlink>
      <a:folHlink>
        <a:srgbClr val="772583"/>
      </a:folHlink>
    </a:clrScheme>
    <a:fontScheme name="Custom 9">
      <a:majorFont>
        <a:latin typeface="Arial"/>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7978</TotalTime>
  <Words>2241</Words>
  <Application>Microsoft Macintosh PowerPoint</Application>
  <PresentationFormat>On-screen Show (16:9)</PresentationFormat>
  <Paragraphs>286</Paragraphs>
  <Slides>33</Slides>
  <Notes>32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33</vt:i4>
      </vt:variant>
    </vt:vector>
  </HeadingPairs>
  <TitlesOfParts>
    <vt:vector size="44" baseType="lpstr">
      <vt:lpstr>Arial Narrow</vt:lpstr>
      <vt:lpstr>Calibri</vt:lpstr>
      <vt:lpstr>Courier New</vt:lpstr>
      <vt:lpstr>Open Sans</vt:lpstr>
      <vt:lpstr>Open Sans Extrabold</vt:lpstr>
      <vt:lpstr>Open Sans Light</vt:lpstr>
      <vt:lpstr>Roboto Thin</vt:lpstr>
      <vt:lpstr>Wingdings</vt:lpstr>
      <vt:lpstr>Arial</vt:lpstr>
      <vt:lpstr>HDR_Base_16-9_Titlecase_BlckBkgd_0414</vt:lpstr>
      <vt:lpstr>1_HDR_Base_16-9_Titlecase_BlckBkgd_0414</vt:lpstr>
      <vt:lpstr>PowerPoint Presentation</vt:lpstr>
      <vt:lpstr>PowerPoint Presentation</vt:lpstr>
      <vt:lpstr>PowerPoint Presentation</vt:lpstr>
      <vt:lpstr>PowerPoint Presentation</vt:lpstr>
      <vt:lpstr>GIS @ HDR Alaska</vt:lpstr>
      <vt:lpstr>GIS Services: Continued Growth and Success </vt:lpstr>
      <vt:lpstr>PowerPoint Presentation</vt:lpstr>
      <vt:lpstr>Field Data Collection: Disparate Approaches</vt:lpstr>
      <vt:lpstr>Feedback: A Common Consensus</vt:lpstr>
      <vt:lpstr>User Demand: Something Different</vt:lpstr>
      <vt:lpstr>Mobile State of the Union: What We Needed</vt:lpstr>
      <vt:lpstr>PowerPoint Presentation</vt:lpstr>
      <vt:lpstr>Functionality: iOS Devices Meet the Need</vt:lpstr>
      <vt:lpstr>History: 3 Years iOS Development, 30+ apps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HDR,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Cooper, Matthew</dc:creator>
  <cp:lastModifiedBy>Mike Davis</cp:lastModifiedBy>
  <cp:revision>95</cp:revision>
  <dcterms:created xsi:type="dcterms:W3CDTF">2015-02-25T21:53:00Z</dcterms:created>
  <dcterms:modified xsi:type="dcterms:W3CDTF">2015-07-21T07:42:17Z</dcterms:modified>
</cp:coreProperties>
</file>