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0"/>
  </p:notesMasterIdLst>
  <p:handoutMasterIdLst>
    <p:handoutMasterId r:id="rId21"/>
  </p:handoutMasterIdLst>
  <p:sldIdLst>
    <p:sldId id="310" r:id="rId3"/>
    <p:sldId id="311" r:id="rId4"/>
    <p:sldId id="313" r:id="rId5"/>
    <p:sldId id="314" r:id="rId6"/>
    <p:sldId id="315" r:id="rId7"/>
    <p:sldId id="316" r:id="rId8"/>
    <p:sldId id="317" r:id="rId9"/>
    <p:sldId id="318" r:id="rId10"/>
    <p:sldId id="319" r:id="rId11"/>
    <p:sldId id="320" r:id="rId12"/>
    <p:sldId id="321" r:id="rId13"/>
    <p:sldId id="322" r:id="rId14"/>
    <p:sldId id="323" r:id="rId15"/>
    <p:sldId id="325" r:id="rId16"/>
    <p:sldId id="324" r:id="rId17"/>
    <p:sldId id="309" r:id="rId18"/>
    <p:sldId id="26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29" autoAdjust="0"/>
    <p:restoredTop sz="94660"/>
  </p:normalViewPr>
  <p:slideViewPr>
    <p:cSldViewPr>
      <p:cViewPr>
        <p:scale>
          <a:sx n="100" d="100"/>
          <a:sy n="100" d="100"/>
        </p:scale>
        <p:origin x="-270" y="-192"/>
      </p:cViewPr>
      <p:guideLst>
        <p:guide orient="horz" pos="2160"/>
        <p:guide pos="2880"/>
      </p:guideLst>
    </p:cSldViewPr>
  </p:slideViewPr>
  <p:notesTextViewPr>
    <p:cViewPr>
      <p:scale>
        <a:sx n="100" d="100"/>
        <a:sy n="100" d="100"/>
      </p:scale>
      <p:origin x="0" y="0"/>
    </p:cViewPr>
  </p:notesTextViewPr>
  <p:notesViewPr>
    <p:cSldViewPr>
      <p:cViewPr varScale="1">
        <p:scale>
          <a:sx n="83" d="100"/>
          <a:sy n="83" d="100"/>
        </p:scale>
        <p:origin x="-199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FB1F38D-E43A-4D67-84E0-B925531F6AF0}" type="datetimeFigureOut">
              <a:rPr lang="en-US" smtClean="0"/>
              <a:pPr/>
              <a:t>7/21/2015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D60B01C-BF7F-48C9-A6D8-613FC1044DC2}" type="slidenum">
              <a:rPr lang="en-US" smtClean="0"/>
              <a:pPr/>
              <a:t>‹#›</a:t>
            </a:fld>
            <a:endParaRPr lang="en-US"/>
          </a:p>
        </p:txBody>
      </p:sp>
    </p:spTree>
    <p:extLst>
      <p:ext uri="{BB962C8B-B14F-4D97-AF65-F5344CB8AC3E}">
        <p14:creationId xmlns:p14="http://schemas.microsoft.com/office/powerpoint/2010/main" val="24625198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D0688B-BA52-4598-846C-2B4109FC3A84}" type="datetimeFigureOut">
              <a:rPr lang="en-US" smtClean="0"/>
              <a:pPr/>
              <a:t>7/21/2015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783195-A952-4344-857D-FED4D42A8229}" type="slidenum">
              <a:rPr lang="en-US" smtClean="0"/>
              <a:pPr/>
              <a:t>‹#›</a:t>
            </a:fld>
            <a:endParaRPr lang="en-US"/>
          </a:p>
        </p:txBody>
      </p:sp>
    </p:spTree>
    <p:extLst>
      <p:ext uri="{BB962C8B-B14F-4D97-AF65-F5344CB8AC3E}">
        <p14:creationId xmlns:p14="http://schemas.microsoft.com/office/powerpoint/2010/main" val="2267161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783195-A952-4344-857D-FED4D42A8229}"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149454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F783195-A952-4344-857D-FED4D42A8229}"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61358175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7.gif"/><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7" name="Rectangle 36"/>
          <p:cNvSpPr/>
          <p:nvPr userDrawn="1"/>
        </p:nvSpPr>
        <p:spPr>
          <a:xfrm>
            <a:off x="0" y="3419856"/>
            <a:ext cx="9144000" cy="343814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skinny-bldg.jpg"/>
          <p:cNvPicPr>
            <a:picLocks noChangeAspect="1"/>
          </p:cNvPicPr>
          <p:nvPr userDrawn="1"/>
        </p:nvPicPr>
        <p:blipFill>
          <a:blip r:embed="rId2" cstate="print"/>
          <a:stretch>
            <a:fillRect/>
          </a:stretch>
        </p:blipFill>
        <p:spPr>
          <a:xfrm>
            <a:off x="7626096" y="0"/>
            <a:ext cx="1517904" cy="3419856"/>
          </a:xfrm>
          <a:prstGeom prst="rect">
            <a:avLst/>
          </a:prstGeom>
          <a:effectLst>
            <a:reflection blurRad="6350" stA="52000" endA="300" endPos="35000" dir="5400000" sy="-100000" algn="bl" rotWithShape="0"/>
          </a:effectLst>
        </p:spPr>
      </p:pic>
      <p:pic>
        <p:nvPicPr>
          <p:cNvPr id="12" name="Picture 11" descr="skinny-planes.jpg"/>
          <p:cNvPicPr>
            <a:picLocks/>
          </p:cNvPicPr>
          <p:nvPr userDrawn="1"/>
        </p:nvPicPr>
        <p:blipFill>
          <a:blip r:embed="rId3" cstate="print"/>
          <a:stretch>
            <a:fillRect/>
          </a:stretch>
        </p:blipFill>
        <p:spPr>
          <a:xfrm>
            <a:off x="6099048" y="0"/>
            <a:ext cx="1527048" cy="3419856"/>
          </a:xfrm>
          <a:prstGeom prst="rect">
            <a:avLst/>
          </a:prstGeom>
          <a:effectLst>
            <a:reflection blurRad="6350" stA="52000" endA="300" endPos="35000" dir="5400000" sy="-100000" algn="bl" rotWithShape="0"/>
          </a:effectLst>
        </p:spPr>
      </p:pic>
      <p:pic>
        <p:nvPicPr>
          <p:cNvPr id="13" name="Picture 12" descr="skinny-ferry.jpg"/>
          <p:cNvPicPr>
            <a:picLocks/>
          </p:cNvPicPr>
          <p:nvPr userDrawn="1"/>
        </p:nvPicPr>
        <p:blipFill>
          <a:blip r:embed="rId4" cstate="print"/>
          <a:stretch>
            <a:fillRect/>
          </a:stretch>
        </p:blipFill>
        <p:spPr>
          <a:xfrm>
            <a:off x="3048000" y="0"/>
            <a:ext cx="1527048" cy="3419856"/>
          </a:xfrm>
          <a:prstGeom prst="rect">
            <a:avLst/>
          </a:prstGeom>
          <a:effectLst>
            <a:reflection blurRad="6350" stA="52000" endA="300" endPos="35000" dir="5400000" sy="-100000" algn="bl" rotWithShape="0"/>
          </a:effectLst>
        </p:spPr>
      </p:pic>
      <p:pic>
        <p:nvPicPr>
          <p:cNvPr id="14" name="Picture 13" descr="skinny-airport.jpg"/>
          <p:cNvPicPr>
            <a:picLocks/>
          </p:cNvPicPr>
          <p:nvPr userDrawn="1"/>
        </p:nvPicPr>
        <p:blipFill>
          <a:blip r:embed="rId5" cstate="print"/>
          <a:stretch>
            <a:fillRect/>
          </a:stretch>
        </p:blipFill>
        <p:spPr>
          <a:xfrm>
            <a:off x="0" y="0"/>
            <a:ext cx="1527048" cy="3419856"/>
          </a:xfrm>
          <a:prstGeom prst="rect">
            <a:avLst/>
          </a:prstGeom>
          <a:effectLst>
            <a:reflection blurRad="6350" stA="52000" endA="300" endPos="35000" dir="5400000" sy="-100000" algn="bl" rotWithShape="0"/>
          </a:effectLst>
        </p:spPr>
      </p:pic>
      <p:pic>
        <p:nvPicPr>
          <p:cNvPr id="15" name="Picture 14" descr="skinny-pave.jpg"/>
          <p:cNvPicPr>
            <a:picLocks/>
          </p:cNvPicPr>
          <p:nvPr userDrawn="1"/>
        </p:nvPicPr>
        <p:blipFill>
          <a:blip r:embed="rId6" cstate="print"/>
          <a:stretch>
            <a:fillRect/>
          </a:stretch>
        </p:blipFill>
        <p:spPr>
          <a:xfrm>
            <a:off x="1524000" y="0"/>
            <a:ext cx="1527048" cy="3419856"/>
          </a:xfrm>
          <a:prstGeom prst="rect">
            <a:avLst/>
          </a:prstGeom>
          <a:effectLst>
            <a:reflection blurRad="6350" stA="52000" endA="300" endPos="35000" dir="5400000" sy="-100000" algn="bl" rotWithShape="0"/>
          </a:effectLst>
        </p:spPr>
      </p:pic>
      <p:pic>
        <p:nvPicPr>
          <p:cNvPr id="10" name="Picture 9" descr="truck.jpg"/>
          <p:cNvPicPr>
            <a:picLocks noChangeAspect="1"/>
          </p:cNvPicPr>
          <p:nvPr userDrawn="1"/>
        </p:nvPicPr>
        <p:blipFill>
          <a:blip r:embed="rId7" cstate="print"/>
          <a:stretch>
            <a:fillRect/>
          </a:stretch>
        </p:blipFill>
        <p:spPr>
          <a:xfrm>
            <a:off x="4572000" y="0"/>
            <a:ext cx="1530096" cy="3419856"/>
          </a:xfrm>
          <a:prstGeom prst="rect">
            <a:avLst/>
          </a:prstGeom>
          <a:effectLst>
            <a:reflection blurRad="6350" stA="52000" endA="300" endPos="35000" dir="5400000" sy="-100000" algn="bl" rotWithShape="0"/>
          </a:effectLst>
        </p:spPr>
      </p:pic>
      <p:pic>
        <p:nvPicPr>
          <p:cNvPr id="39" name="Picture 38" descr="dotseal-x.gif"/>
          <p:cNvPicPr>
            <a:picLocks noChangeAspect="1"/>
          </p:cNvPicPr>
          <p:nvPr userDrawn="1"/>
        </p:nvPicPr>
        <p:blipFill>
          <a:blip r:embed="rId8" cstate="print"/>
          <a:stretch>
            <a:fillRect/>
          </a:stretch>
        </p:blipFill>
        <p:spPr>
          <a:xfrm>
            <a:off x="4005072" y="2847975"/>
            <a:ext cx="1114425" cy="111442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7" name="Rectangle 36"/>
          <p:cNvSpPr/>
          <p:nvPr userDrawn="1"/>
        </p:nvSpPr>
        <p:spPr>
          <a:xfrm>
            <a:off x="0" y="3419856"/>
            <a:ext cx="9144000" cy="343814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1" name="Picture 10" descr="skinny-bldg.jpg"/>
          <p:cNvPicPr>
            <a:picLocks noChangeAspect="1"/>
          </p:cNvPicPr>
          <p:nvPr userDrawn="1"/>
        </p:nvPicPr>
        <p:blipFill>
          <a:blip r:embed="rId2" cstate="print"/>
          <a:stretch>
            <a:fillRect/>
          </a:stretch>
        </p:blipFill>
        <p:spPr>
          <a:xfrm>
            <a:off x="7626096" y="0"/>
            <a:ext cx="1517904" cy="3419856"/>
          </a:xfrm>
          <a:prstGeom prst="rect">
            <a:avLst/>
          </a:prstGeom>
          <a:effectLst>
            <a:reflection blurRad="6350" stA="52000" endA="300" endPos="35000" dir="5400000" sy="-100000" algn="bl" rotWithShape="0"/>
          </a:effectLst>
        </p:spPr>
      </p:pic>
      <p:pic>
        <p:nvPicPr>
          <p:cNvPr id="12" name="Picture 11" descr="skinny-planes.jpg"/>
          <p:cNvPicPr>
            <a:picLocks/>
          </p:cNvPicPr>
          <p:nvPr userDrawn="1"/>
        </p:nvPicPr>
        <p:blipFill>
          <a:blip r:embed="rId3" cstate="print"/>
          <a:stretch>
            <a:fillRect/>
          </a:stretch>
        </p:blipFill>
        <p:spPr>
          <a:xfrm>
            <a:off x="6099048" y="0"/>
            <a:ext cx="1527048" cy="3419856"/>
          </a:xfrm>
          <a:prstGeom prst="rect">
            <a:avLst/>
          </a:prstGeom>
          <a:effectLst>
            <a:reflection blurRad="6350" stA="52000" endA="300" endPos="35000" dir="5400000" sy="-100000" algn="bl" rotWithShape="0"/>
          </a:effectLst>
        </p:spPr>
      </p:pic>
      <p:pic>
        <p:nvPicPr>
          <p:cNvPr id="13" name="Picture 12" descr="skinny-ferry.jpg"/>
          <p:cNvPicPr>
            <a:picLocks/>
          </p:cNvPicPr>
          <p:nvPr userDrawn="1"/>
        </p:nvPicPr>
        <p:blipFill>
          <a:blip r:embed="rId4" cstate="print"/>
          <a:stretch>
            <a:fillRect/>
          </a:stretch>
        </p:blipFill>
        <p:spPr>
          <a:xfrm>
            <a:off x="3048000" y="0"/>
            <a:ext cx="1527048" cy="3419856"/>
          </a:xfrm>
          <a:prstGeom prst="rect">
            <a:avLst/>
          </a:prstGeom>
          <a:effectLst>
            <a:reflection blurRad="6350" stA="52000" endA="300" endPos="35000" dir="5400000" sy="-100000" algn="bl" rotWithShape="0"/>
          </a:effectLst>
        </p:spPr>
      </p:pic>
      <p:pic>
        <p:nvPicPr>
          <p:cNvPr id="14" name="Picture 13" descr="skinny-airport.jpg"/>
          <p:cNvPicPr>
            <a:picLocks/>
          </p:cNvPicPr>
          <p:nvPr userDrawn="1"/>
        </p:nvPicPr>
        <p:blipFill>
          <a:blip r:embed="rId5" cstate="print"/>
          <a:stretch>
            <a:fillRect/>
          </a:stretch>
        </p:blipFill>
        <p:spPr>
          <a:xfrm>
            <a:off x="0" y="0"/>
            <a:ext cx="1527048" cy="3419856"/>
          </a:xfrm>
          <a:prstGeom prst="rect">
            <a:avLst/>
          </a:prstGeom>
          <a:effectLst>
            <a:reflection blurRad="6350" stA="52000" endA="300" endPos="35000" dir="5400000" sy="-100000" algn="bl" rotWithShape="0"/>
          </a:effectLst>
        </p:spPr>
      </p:pic>
      <p:pic>
        <p:nvPicPr>
          <p:cNvPr id="15" name="Picture 14" descr="skinny-pave.jpg"/>
          <p:cNvPicPr>
            <a:picLocks/>
          </p:cNvPicPr>
          <p:nvPr userDrawn="1"/>
        </p:nvPicPr>
        <p:blipFill>
          <a:blip r:embed="rId6" cstate="print"/>
          <a:stretch>
            <a:fillRect/>
          </a:stretch>
        </p:blipFill>
        <p:spPr>
          <a:xfrm>
            <a:off x="1524000" y="0"/>
            <a:ext cx="1527048" cy="3419856"/>
          </a:xfrm>
          <a:prstGeom prst="rect">
            <a:avLst/>
          </a:prstGeom>
          <a:effectLst>
            <a:reflection blurRad="6350" stA="52000" endA="300" endPos="35000" dir="5400000" sy="-100000" algn="bl" rotWithShape="0"/>
          </a:effectLst>
        </p:spPr>
      </p:pic>
      <p:pic>
        <p:nvPicPr>
          <p:cNvPr id="10" name="Picture 9" descr="truck.jpg"/>
          <p:cNvPicPr>
            <a:picLocks noChangeAspect="1"/>
          </p:cNvPicPr>
          <p:nvPr userDrawn="1"/>
        </p:nvPicPr>
        <p:blipFill>
          <a:blip r:embed="rId7" cstate="print"/>
          <a:stretch>
            <a:fillRect/>
          </a:stretch>
        </p:blipFill>
        <p:spPr>
          <a:xfrm>
            <a:off x="4572000" y="0"/>
            <a:ext cx="1530096" cy="3419856"/>
          </a:xfrm>
          <a:prstGeom prst="rect">
            <a:avLst/>
          </a:prstGeom>
          <a:effectLst>
            <a:reflection blurRad="6350" stA="52000" endA="300" endPos="35000" dir="5400000" sy="-100000" algn="bl" rotWithShape="0"/>
          </a:effectLst>
        </p:spPr>
      </p:pic>
      <p:pic>
        <p:nvPicPr>
          <p:cNvPr id="39" name="Picture 38" descr="dotseal-x.gif"/>
          <p:cNvPicPr>
            <a:picLocks noChangeAspect="1"/>
          </p:cNvPicPr>
          <p:nvPr userDrawn="1"/>
        </p:nvPicPr>
        <p:blipFill>
          <a:blip r:embed="rId8" cstate="print"/>
          <a:stretch>
            <a:fillRect/>
          </a:stretch>
        </p:blipFill>
        <p:spPr>
          <a:xfrm>
            <a:off x="4005072" y="2847975"/>
            <a:ext cx="1114425" cy="1114425"/>
          </a:xfrm>
          <a:prstGeom prst="rect">
            <a:avLst/>
          </a:prstGeom>
        </p:spPr>
      </p:pic>
    </p:spTree>
    <p:extLst>
      <p:ext uri="{BB962C8B-B14F-4D97-AF65-F5344CB8AC3E}">
        <p14:creationId xmlns:p14="http://schemas.microsoft.com/office/powerpoint/2010/main" val="7333713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4" name="Rectangle 13"/>
          <p:cNvSpPr/>
          <p:nvPr userDrawn="1"/>
        </p:nvSpPr>
        <p:spPr>
          <a:xfrm>
            <a:off x="0" y="0"/>
            <a:ext cx="9144000" cy="1981200"/>
          </a:xfrm>
          <a:prstGeom prst="rect">
            <a:avLst/>
          </a:prstGeom>
          <a:gradFill>
            <a:gsLst>
              <a:gs pos="2000">
                <a:srgbClr val="002060"/>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8" name="Picture 7"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9" name="Picture 8"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0" name="Picture 9"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1" name="Picture 10"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13" name="Picture 12"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15" name="Picture 14"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4" name="Date Placeholder 3"/>
          <p:cNvSpPr>
            <a:spLocks noGrp="1"/>
          </p:cNvSpPr>
          <p:nvPr>
            <p:ph type="dt" sz="half" idx="10"/>
          </p:nvPr>
        </p:nvSpPr>
        <p:spPr>
          <a:xfrm>
            <a:off x="0" y="6492875"/>
            <a:ext cx="2133600" cy="365125"/>
          </a:xfrm>
        </p:spPr>
        <p:txBody>
          <a:bodyPr/>
          <a:lstStyle/>
          <a:p>
            <a:fld id="{7E949A68-C5EB-4EE1-B342-482B1F06E710}" type="datetimeFigureOut">
              <a:rPr lang="en-US" smtClean="0">
                <a:solidFill>
                  <a:prstClr val="white"/>
                </a:solidFill>
              </a:rPr>
              <a:pPr/>
              <a:t>7/21/2015</a:t>
            </a:fld>
            <a:endParaRPr lang="en-US">
              <a:solidFill>
                <a:prstClr val="white"/>
              </a:solidFill>
            </a:endParaRPr>
          </a:p>
        </p:txBody>
      </p:sp>
      <p:sp>
        <p:nvSpPr>
          <p:cNvPr id="5" name="Footer Placeholder 4"/>
          <p:cNvSpPr>
            <a:spLocks noGrp="1"/>
          </p:cNvSpPr>
          <p:nvPr>
            <p:ph type="ftr" sz="quarter" idx="11"/>
          </p:nvPr>
        </p:nvSpPr>
        <p:spPr>
          <a:xfrm>
            <a:off x="3048000" y="6492875"/>
            <a:ext cx="2895600" cy="365125"/>
          </a:xfrm>
        </p:spPr>
        <p:txBody>
          <a:bodyPr/>
          <a:lstStyle/>
          <a:p>
            <a:endParaRPr lang="en-US">
              <a:solidFill>
                <a:prstClr val="white"/>
              </a:solidFill>
            </a:endParaRPr>
          </a:p>
        </p:txBody>
      </p:sp>
      <p:sp>
        <p:nvSpPr>
          <p:cNvPr id="6" name="Slide Number Placeholder 5"/>
          <p:cNvSpPr>
            <a:spLocks noGrp="1"/>
          </p:cNvSpPr>
          <p:nvPr>
            <p:ph type="sldNum" sz="quarter" idx="12"/>
          </p:nvPr>
        </p:nvSpPr>
        <p:spPr>
          <a:xfrm>
            <a:off x="7010400" y="6492875"/>
            <a:ext cx="2133600" cy="365125"/>
          </a:xfrm>
        </p:spPr>
        <p:txBody>
          <a:bodyPr/>
          <a:lstStyle/>
          <a:p>
            <a:fld id="{D8C6E02D-ED4A-4F8F-9C9A-E96094146A78}" type="slidenum">
              <a:rPr lang="en-US" smtClean="0">
                <a:solidFill>
                  <a:prstClr val="white"/>
                </a:solidFill>
              </a:rPr>
              <a:pPr/>
              <a:t>‹#›</a:t>
            </a:fld>
            <a:endParaRPr lang="en-US">
              <a:solidFill>
                <a:prstClr val="white"/>
              </a:solidFill>
            </a:endParaRPr>
          </a:p>
        </p:txBody>
      </p:sp>
      <p:sp>
        <p:nvSpPr>
          <p:cNvPr id="3" name="Content Placeholder 2"/>
          <p:cNvSpPr>
            <a:spLocks noGrp="1"/>
          </p:cNvSpPr>
          <p:nvPr>
            <p:ph idx="1"/>
          </p:nvPr>
        </p:nvSpPr>
        <p:spPr>
          <a:xfrm>
            <a:off x="76200" y="2057400"/>
            <a:ext cx="89916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0" y="1158240"/>
            <a:ext cx="9144000" cy="822960"/>
          </a:xfrm>
          <a:noFill/>
        </p:spPr>
        <p:txBody>
          <a:bodyPr/>
          <a:lstStyle/>
          <a:p>
            <a:r>
              <a:rPr lang="en-US" smtClean="0"/>
              <a:t>Click to edit Master title style</a:t>
            </a:r>
            <a:endParaRPr lang="en-US" dirty="0"/>
          </a:p>
        </p:txBody>
      </p:sp>
    </p:spTree>
    <p:extLst>
      <p:ext uri="{BB962C8B-B14F-4D97-AF65-F5344CB8AC3E}">
        <p14:creationId xmlns:p14="http://schemas.microsoft.com/office/powerpoint/2010/main" val="567845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a:xfrm>
            <a:off x="0" y="0"/>
            <a:ext cx="9144000" cy="1115568"/>
          </a:xfrm>
          <a:prstGeom prst="rect">
            <a:avLst/>
          </a:prstGeom>
          <a:gradFill>
            <a:gsLst>
              <a:gs pos="0">
                <a:srgbClr val="002060"/>
              </a:gs>
              <a:gs pos="45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949A68-C5EB-4EE1-B342-482B1F06E710}" type="datetimeFigureOut">
              <a:rPr lang="en-US" smtClean="0">
                <a:solidFill>
                  <a:prstClr val="white"/>
                </a:solidFill>
              </a:rPr>
              <a:pPr/>
              <a:t>7/21/2015</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white"/>
              </a:solidFill>
            </a:endParaRPr>
          </a:p>
        </p:txBody>
      </p:sp>
      <p:sp>
        <p:nvSpPr>
          <p:cNvPr id="6" name="Slide Number Placeholder 5"/>
          <p:cNvSpPr>
            <a:spLocks noGrp="1"/>
          </p:cNvSpPr>
          <p:nvPr>
            <p:ph type="sldNum" sz="quarter" idx="12"/>
          </p:nvPr>
        </p:nvSpPr>
        <p:spPr/>
        <p:txBody>
          <a:bodyPr/>
          <a:lstStyle/>
          <a:p>
            <a:fld id="{D8C6E02D-ED4A-4F8F-9C9A-E96094146A78}" type="slidenum">
              <a:rPr lang="en-US" smtClean="0">
                <a:solidFill>
                  <a:prstClr val="white"/>
                </a:solidFill>
              </a:rPr>
              <a:pPr/>
              <a:t>‹#›</a:t>
            </a:fld>
            <a:endParaRPr lang="en-US">
              <a:solidFill>
                <a:prstClr val="white"/>
              </a:solidFill>
            </a:endParaRPr>
          </a:p>
        </p:txBody>
      </p:sp>
      <p:sp>
        <p:nvSpPr>
          <p:cNvPr id="7" name="Title Placeholder 1"/>
          <p:cNvSpPr txBox="1">
            <a:spLocks/>
          </p:cNvSpPr>
          <p:nvPr userDrawn="1"/>
        </p:nvSpPr>
        <p:spPr>
          <a:xfrm>
            <a:off x="0" y="243840"/>
            <a:ext cx="9144000" cy="822960"/>
          </a:xfrm>
          <a:prstGeom prst="rect">
            <a:avLst/>
          </a:prstGeom>
          <a:noFill/>
        </p:spPr>
        <p:txBody>
          <a:bodyPr vert="horz" lIns="91440" tIns="45720" rIns="91440" bIns="45720" rtlCol="0" anchor="ctr">
            <a:normAutofit/>
          </a:bodyPr>
          <a:lstStyle/>
          <a:p>
            <a:pPr algn="ctr">
              <a:spcBef>
                <a:spcPct val="0"/>
              </a:spcBef>
              <a:defRPr/>
            </a:pPr>
            <a:r>
              <a:rPr lang="en-US" sz="3800" dirty="0" smtClean="0">
                <a:solidFill>
                  <a:prstClr val="black"/>
                </a:solidFill>
                <a:latin typeface="Arial Black" pitchFamily="34" charset="0"/>
              </a:rPr>
              <a:t>Click to edit Master title style</a:t>
            </a:r>
            <a:endParaRPr lang="en-US" sz="3800" dirty="0">
              <a:solidFill>
                <a:prstClr val="black"/>
              </a:solidFill>
              <a:latin typeface="Arial Black" pitchFamily="34" charset="0"/>
            </a:endParaRPr>
          </a:p>
        </p:txBody>
      </p:sp>
    </p:spTree>
    <p:extLst>
      <p:ext uri="{BB962C8B-B14F-4D97-AF65-F5344CB8AC3E}">
        <p14:creationId xmlns:p14="http://schemas.microsoft.com/office/powerpoint/2010/main" val="6349591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4" name="Rectangle 13"/>
          <p:cNvSpPr/>
          <p:nvPr userDrawn="1"/>
        </p:nvSpPr>
        <p:spPr>
          <a:xfrm>
            <a:off x="0" y="0"/>
            <a:ext cx="9144000" cy="1981200"/>
          </a:xfrm>
          <a:prstGeom prst="rect">
            <a:avLst/>
          </a:prstGeom>
          <a:gradFill>
            <a:gsLst>
              <a:gs pos="2000">
                <a:srgbClr val="002060"/>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5" name="Picture 14"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6" name="Picture 15"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7" name="Picture 16"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8" name="Picture 17"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20" name="Picture 19"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22" name="Picture 21"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5" name="Date Placeholder 4"/>
          <p:cNvSpPr>
            <a:spLocks noGrp="1"/>
          </p:cNvSpPr>
          <p:nvPr>
            <p:ph type="dt" sz="half" idx="10"/>
          </p:nvPr>
        </p:nvSpPr>
        <p:spPr/>
        <p:txBody>
          <a:bodyPr/>
          <a:lstStyle/>
          <a:p>
            <a:fld id="{7E949A68-C5EB-4EE1-B342-482B1F06E710}" type="datetimeFigureOut">
              <a:rPr lang="en-US" smtClean="0">
                <a:solidFill>
                  <a:prstClr val="white"/>
                </a:solidFill>
              </a:rPr>
              <a:pPr/>
              <a:t>7/21/2015</a:t>
            </a:fld>
            <a:endParaRPr lang="en-US">
              <a:solidFill>
                <a:prstClr val="white"/>
              </a:solidFill>
            </a:endParaRPr>
          </a:p>
        </p:txBody>
      </p:sp>
      <p:sp>
        <p:nvSpPr>
          <p:cNvPr id="6" name="Footer Placeholder 5"/>
          <p:cNvSpPr>
            <a:spLocks noGrp="1"/>
          </p:cNvSpPr>
          <p:nvPr>
            <p:ph type="ftr" sz="quarter" idx="11"/>
          </p:nvPr>
        </p:nvSpPr>
        <p:spPr/>
        <p:txBody>
          <a:bodyPr/>
          <a:lstStyle/>
          <a:p>
            <a:endParaRPr lang="en-US">
              <a:solidFill>
                <a:prstClr val="white"/>
              </a:solidFill>
            </a:endParaRPr>
          </a:p>
        </p:txBody>
      </p:sp>
      <p:sp>
        <p:nvSpPr>
          <p:cNvPr id="7" name="Slide Number Placeholder 6"/>
          <p:cNvSpPr>
            <a:spLocks noGrp="1"/>
          </p:cNvSpPr>
          <p:nvPr>
            <p:ph type="sldNum" sz="quarter" idx="12"/>
          </p:nvPr>
        </p:nvSpPr>
        <p:spPr/>
        <p:txBody>
          <a:bodyPr/>
          <a:lstStyle/>
          <a:p>
            <a:fld id="{D8C6E02D-ED4A-4F8F-9C9A-E96094146A78}" type="slidenum">
              <a:rPr lang="en-US" smtClean="0">
                <a:solidFill>
                  <a:prstClr val="white"/>
                </a:solidFill>
              </a:rPr>
              <a:pPr/>
              <a:t>‹#›</a:t>
            </a:fld>
            <a:endParaRPr lang="en-US">
              <a:solidFill>
                <a:prstClr val="white"/>
              </a:solidFill>
            </a:endParaRPr>
          </a:p>
        </p:txBody>
      </p:sp>
      <p:sp>
        <p:nvSpPr>
          <p:cNvPr id="3" name="Content Placeholder 2"/>
          <p:cNvSpPr>
            <a:spLocks noGrp="1"/>
          </p:cNvSpPr>
          <p:nvPr>
            <p:ph sz="half" idx="1"/>
          </p:nvPr>
        </p:nvSpPr>
        <p:spPr>
          <a:xfrm>
            <a:off x="457200" y="1981200"/>
            <a:ext cx="40386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1" name="Title 1"/>
          <p:cNvSpPr>
            <a:spLocks noGrp="1"/>
          </p:cNvSpPr>
          <p:nvPr>
            <p:ph type="title"/>
          </p:nvPr>
        </p:nvSpPr>
        <p:spPr>
          <a:xfrm>
            <a:off x="0" y="1158240"/>
            <a:ext cx="9144000" cy="822960"/>
          </a:xfrm>
          <a:noFill/>
        </p:spPr>
        <p:txBody>
          <a:bodyPr/>
          <a:lstStyle/>
          <a:p>
            <a:r>
              <a:rPr lang="en-US" smtClean="0"/>
              <a:t>Click to edit Master title style</a:t>
            </a:r>
            <a:endParaRPr lang="en-US" dirty="0"/>
          </a:p>
        </p:txBody>
      </p:sp>
    </p:spTree>
    <p:extLst>
      <p:ext uri="{BB962C8B-B14F-4D97-AF65-F5344CB8AC3E}">
        <p14:creationId xmlns:p14="http://schemas.microsoft.com/office/powerpoint/2010/main" val="30612427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2" name="Rectangle 11"/>
          <p:cNvSpPr/>
          <p:nvPr userDrawn="1"/>
        </p:nvSpPr>
        <p:spPr>
          <a:xfrm>
            <a:off x="0" y="0"/>
            <a:ext cx="9144000" cy="1981200"/>
          </a:xfrm>
          <a:prstGeom prst="rect">
            <a:avLst/>
          </a:prstGeom>
          <a:gradFill>
            <a:gsLst>
              <a:gs pos="2000">
                <a:srgbClr val="002060"/>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12"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4" name="Picture 13"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5" name="Picture 14"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6" name="Picture 15"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18" name="Picture 17"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20" name="Picture 19"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3" name="Date Placeholder 2"/>
          <p:cNvSpPr>
            <a:spLocks noGrp="1"/>
          </p:cNvSpPr>
          <p:nvPr>
            <p:ph type="dt" sz="half" idx="10"/>
          </p:nvPr>
        </p:nvSpPr>
        <p:spPr/>
        <p:txBody>
          <a:bodyPr/>
          <a:lstStyle/>
          <a:p>
            <a:fld id="{7E949A68-C5EB-4EE1-B342-482B1F06E710}" type="datetimeFigureOut">
              <a:rPr lang="en-US" smtClean="0">
                <a:solidFill>
                  <a:prstClr val="white"/>
                </a:solidFill>
              </a:rPr>
              <a:pPr/>
              <a:t>7/21/2015</a:t>
            </a:fld>
            <a:endParaRPr lang="en-US">
              <a:solidFill>
                <a:prstClr val="white"/>
              </a:solidFill>
            </a:endParaRPr>
          </a:p>
        </p:txBody>
      </p:sp>
      <p:sp>
        <p:nvSpPr>
          <p:cNvPr id="4" name="Footer Placeholder 3"/>
          <p:cNvSpPr>
            <a:spLocks noGrp="1"/>
          </p:cNvSpPr>
          <p:nvPr>
            <p:ph type="ftr" sz="quarter" idx="11"/>
          </p:nvPr>
        </p:nvSpPr>
        <p:spPr/>
        <p:txBody>
          <a:bodyPr/>
          <a:lstStyle/>
          <a:p>
            <a:endParaRPr lang="en-US">
              <a:solidFill>
                <a:prstClr val="white"/>
              </a:solidFill>
            </a:endParaRPr>
          </a:p>
        </p:txBody>
      </p:sp>
      <p:sp>
        <p:nvSpPr>
          <p:cNvPr id="5" name="Slide Number Placeholder 4"/>
          <p:cNvSpPr>
            <a:spLocks noGrp="1"/>
          </p:cNvSpPr>
          <p:nvPr>
            <p:ph type="sldNum" sz="quarter" idx="12"/>
          </p:nvPr>
        </p:nvSpPr>
        <p:spPr/>
        <p:txBody>
          <a:bodyPr/>
          <a:lstStyle/>
          <a:p>
            <a:fld id="{D8C6E02D-ED4A-4F8F-9C9A-E96094146A78}" type="slidenum">
              <a:rPr lang="en-US" smtClean="0">
                <a:solidFill>
                  <a:prstClr val="white"/>
                </a:solidFill>
              </a:rPr>
              <a:pPr/>
              <a:t>‹#›</a:t>
            </a:fld>
            <a:endParaRPr lang="en-US">
              <a:solidFill>
                <a:prstClr val="white"/>
              </a:solidFill>
            </a:endParaRPr>
          </a:p>
        </p:txBody>
      </p:sp>
      <p:sp>
        <p:nvSpPr>
          <p:cNvPr id="19" name="Title 1"/>
          <p:cNvSpPr>
            <a:spLocks noGrp="1"/>
          </p:cNvSpPr>
          <p:nvPr>
            <p:ph type="title"/>
          </p:nvPr>
        </p:nvSpPr>
        <p:spPr>
          <a:xfrm>
            <a:off x="0" y="1158240"/>
            <a:ext cx="9144000" cy="822960"/>
          </a:xfrm>
          <a:noFill/>
        </p:spPr>
        <p:txBody>
          <a:bodyPr/>
          <a:lstStyle/>
          <a:p>
            <a:r>
              <a:rPr lang="en-US" smtClean="0"/>
              <a:t>Click to edit Master title style</a:t>
            </a:r>
            <a:endParaRPr lang="en-US" dirty="0"/>
          </a:p>
        </p:txBody>
      </p:sp>
    </p:spTree>
    <p:extLst>
      <p:ext uri="{BB962C8B-B14F-4D97-AF65-F5344CB8AC3E}">
        <p14:creationId xmlns:p14="http://schemas.microsoft.com/office/powerpoint/2010/main" val="4358728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1" name="Rectangle 20"/>
          <p:cNvSpPr/>
          <p:nvPr userDrawn="1"/>
        </p:nvSpPr>
        <p:spPr>
          <a:xfrm>
            <a:off x="0" y="0"/>
            <a:ext cx="9144000" cy="1115568"/>
          </a:xfrm>
          <a:prstGeom prst="rect">
            <a:avLst/>
          </a:prstGeom>
          <a:gradFill>
            <a:gsLst>
              <a:gs pos="0">
                <a:srgbClr val="002060"/>
              </a:gs>
              <a:gs pos="45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ectangle 11"/>
          <p:cNvSpPr/>
          <p:nvPr userDrawn="1"/>
        </p:nvSpPr>
        <p:spPr>
          <a:xfrm>
            <a:off x="0" y="0"/>
            <a:ext cx="9144000" cy="1066800"/>
          </a:xfrm>
          <a:prstGeom prst="rect">
            <a:avLst/>
          </a:prstGeom>
          <a:gradFill>
            <a:gsLst>
              <a:gs pos="2000">
                <a:srgbClr val="002060"/>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3" name="Picture 12"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4" name="Picture 13"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5" name="Picture 14"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6" name="Picture 15"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18" name="Picture 17"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20" name="Picture 19"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17" name="Rectangle 16"/>
          <p:cNvSpPr/>
          <p:nvPr userDrawn="1"/>
        </p:nvSpPr>
        <p:spPr>
          <a:xfrm>
            <a:off x="0" y="0"/>
            <a:ext cx="9144000" cy="1143000"/>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Date Placeholder 2"/>
          <p:cNvSpPr>
            <a:spLocks noGrp="1"/>
          </p:cNvSpPr>
          <p:nvPr>
            <p:ph type="dt" sz="half" idx="10"/>
          </p:nvPr>
        </p:nvSpPr>
        <p:spPr/>
        <p:txBody>
          <a:bodyPr/>
          <a:lstStyle/>
          <a:p>
            <a:fld id="{7E949A68-C5EB-4EE1-B342-482B1F06E710}" type="datetimeFigureOut">
              <a:rPr lang="en-US" smtClean="0">
                <a:solidFill>
                  <a:prstClr val="white"/>
                </a:solidFill>
              </a:rPr>
              <a:pPr/>
              <a:t>7/21/2015</a:t>
            </a:fld>
            <a:endParaRPr lang="en-US">
              <a:solidFill>
                <a:prstClr val="white"/>
              </a:solidFill>
            </a:endParaRPr>
          </a:p>
        </p:txBody>
      </p:sp>
      <p:sp>
        <p:nvSpPr>
          <p:cNvPr id="4" name="Footer Placeholder 3"/>
          <p:cNvSpPr>
            <a:spLocks noGrp="1"/>
          </p:cNvSpPr>
          <p:nvPr>
            <p:ph type="ftr" sz="quarter" idx="11"/>
          </p:nvPr>
        </p:nvSpPr>
        <p:spPr/>
        <p:txBody>
          <a:bodyPr/>
          <a:lstStyle/>
          <a:p>
            <a:endParaRPr lang="en-US">
              <a:solidFill>
                <a:prstClr val="white"/>
              </a:solidFill>
            </a:endParaRPr>
          </a:p>
        </p:txBody>
      </p:sp>
      <p:sp>
        <p:nvSpPr>
          <p:cNvPr id="5" name="Slide Number Placeholder 4"/>
          <p:cNvSpPr>
            <a:spLocks noGrp="1"/>
          </p:cNvSpPr>
          <p:nvPr>
            <p:ph type="sldNum" sz="quarter" idx="12"/>
          </p:nvPr>
        </p:nvSpPr>
        <p:spPr/>
        <p:txBody>
          <a:bodyPr/>
          <a:lstStyle/>
          <a:p>
            <a:fld id="{D8C6E02D-ED4A-4F8F-9C9A-E96094146A78}" type="slidenum">
              <a:rPr lang="en-US" smtClean="0">
                <a:solidFill>
                  <a:prstClr val="white"/>
                </a:solidFill>
              </a:rPr>
              <a:pPr/>
              <a:t>‹#›</a:t>
            </a:fld>
            <a:endParaRPr lang="en-US">
              <a:solidFill>
                <a:prstClr val="white"/>
              </a:solidFill>
            </a:endParaRPr>
          </a:p>
        </p:txBody>
      </p:sp>
      <p:sp>
        <p:nvSpPr>
          <p:cNvPr id="19" name="Title 1"/>
          <p:cNvSpPr>
            <a:spLocks noGrp="1"/>
          </p:cNvSpPr>
          <p:nvPr>
            <p:ph type="title"/>
          </p:nvPr>
        </p:nvSpPr>
        <p:spPr>
          <a:xfrm>
            <a:off x="0" y="304800"/>
            <a:ext cx="9144000" cy="822960"/>
          </a:xfrm>
          <a:noFill/>
        </p:spPr>
        <p:txBody>
          <a:bodyPr/>
          <a:lstStyle/>
          <a:p>
            <a:r>
              <a:rPr lang="en-US" smtClean="0"/>
              <a:t>Click to edit Master title style</a:t>
            </a:r>
            <a:endParaRPr lang="en-US" dirty="0"/>
          </a:p>
        </p:txBody>
      </p:sp>
    </p:spTree>
    <p:extLst>
      <p:ext uri="{BB962C8B-B14F-4D97-AF65-F5344CB8AC3E}">
        <p14:creationId xmlns:p14="http://schemas.microsoft.com/office/powerpoint/2010/main" val="22971583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7" name="Rectangle 16"/>
          <p:cNvSpPr/>
          <p:nvPr userDrawn="1"/>
        </p:nvSpPr>
        <p:spPr>
          <a:xfrm>
            <a:off x="0" y="0"/>
            <a:ext cx="9144000" cy="1115568"/>
          </a:xfrm>
          <a:prstGeom prst="rect">
            <a:avLst/>
          </a:prstGeom>
          <a:gradFill>
            <a:gsLst>
              <a:gs pos="0">
                <a:srgbClr val="002060"/>
              </a:gs>
              <a:gs pos="45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1" name="Picture 10"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2" name="Picture 11"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3" name="Picture 12"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4" name="Picture 13"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19" name="Picture 18"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15" name="Picture 14"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2" name="Date Placeholder 1"/>
          <p:cNvSpPr>
            <a:spLocks noGrp="1"/>
          </p:cNvSpPr>
          <p:nvPr>
            <p:ph type="dt" sz="half" idx="10"/>
          </p:nvPr>
        </p:nvSpPr>
        <p:spPr/>
        <p:txBody>
          <a:bodyPr/>
          <a:lstStyle/>
          <a:p>
            <a:fld id="{7E949A68-C5EB-4EE1-B342-482B1F06E710}" type="datetimeFigureOut">
              <a:rPr lang="en-US" smtClean="0">
                <a:solidFill>
                  <a:prstClr val="white"/>
                </a:solidFill>
              </a:rPr>
              <a:pPr/>
              <a:t>7/21/2015</a:t>
            </a:fld>
            <a:endParaRPr lang="en-US">
              <a:solidFill>
                <a:prstClr val="white"/>
              </a:solidFill>
            </a:endParaRPr>
          </a:p>
        </p:txBody>
      </p:sp>
      <p:sp>
        <p:nvSpPr>
          <p:cNvPr id="3" name="Footer Placeholder 2"/>
          <p:cNvSpPr>
            <a:spLocks noGrp="1"/>
          </p:cNvSpPr>
          <p:nvPr>
            <p:ph type="ftr" sz="quarter" idx="11"/>
          </p:nvPr>
        </p:nvSpPr>
        <p:spPr/>
        <p:txBody>
          <a:bodyPr/>
          <a:lstStyle/>
          <a:p>
            <a:endParaRPr lang="en-US">
              <a:solidFill>
                <a:prstClr val="white"/>
              </a:solidFill>
            </a:endParaRPr>
          </a:p>
        </p:txBody>
      </p:sp>
      <p:sp>
        <p:nvSpPr>
          <p:cNvPr id="4" name="Slide Number Placeholder 3"/>
          <p:cNvSpPr>
            <a:spLocks noGrp="1"/>
          </p:cNvSpPr>
          <p:nvPr>
            <p:ph type="sldNum" sz="quarter" idx="12"/>
          </p:nvPr>
        </p:nvSpPr>
        <p:spPr/>
        <p:txBody>
          <a:bodyPr/>
          <a:lstStyle/>
          <a:p>
            <a:fld id="{D8C6E02D-ED4A-4F8F-9C9A-E96094146A78}"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40324722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949A68-C5EB-4EE1-B342-482B1F06E710}" type="datetimeFigureOut">
              <a:rPr lang="en-US" smtClean="0">
                <a:solidFill>
                  <a:prstClr val="white"/>
                </a:solidFill>
              </a:rPr>
              <a:pPr/>
              <a:t>7/21/2015</a:t>
            </a:fld>
            <a:endParaRPr lang="en-US">
              <a:solidFill>
                <a:prstClr val="white"/>
              </a:solidFill>
            </a:endParaRPr>
          </a:p>
        </p:txBody>
      </p:sp>
      <p:sp>
        <p:nvSpPr>
          <p:cNvPr id="3" name="Footer Placeholder 2"/>
          <p:cNvSpPr>
            <a:spLocks noGrp="1"/>
          </p:cNvSpPr>
          <p:nvPr>
            <p:ph type="ftr" sz="quarter" idx="11"/>
          </p:nvPr>
        </p:nvSpPr>
        <p:spPr/>
        <p:txBody>
          <a:bodyPr/>
          <a:lstStyle/>
          <a:p>
            <a:endParaRPr lang="en-US">
              <a:solidFill>
                <a:prstClr val="white"/>
              </a:solidFill>
            </a:endParaRPr>
          </a:p>
        </p:txBody>
      </p:sp>
      <p:sp>
        <p:nvSpPr>
          <p:cNvPr id="4" name="Slide Number Placeholder 3"/>
          <p:cNvSpPr>
            <a:spLocks noGrp="1"/>
          </p:cNvSpPr>
          <p:nvPr>
            <p:ph type="sldNum" sz="quarter" idx="12"/>
          </p:nvPr>
        </p:nvSpPr>
        <p:spPr/>
        <p:txBody>
          <a:bodyPr/>
          <a:lstStyle/>
          <a:p>
            <a:fld id="{D8C6E02D-ED4A-4F8F-9C9A-E96094146A78}" type="slidenum">
              <a:rPr lang="en-US" smtClean="0">
                <a:solidFill>
                  <a:prstClr val="white"/>
                </a:solidFill>
              </a:rPr>
              <a:pPr/>
              <a:t>‹#›</a:t>
            </a:fld>
            <a:endParaRPr lang="en-US">
              <a:solidFill>
                <a:prstClr val="white"/>
              </a:solidFill>
            </a:endParaRPr>
          </a:p>
        </p:txBody>
      </p:sp>
      <p:sp>
        <p:nvSpPr>
          <p:cNvPr id="5" name="Title 1"/>
          <p:cNvSpPr>
            <a:spLocks noGrp="1"/>
          </p:cNvSpPr>
          <p:nvPr>
            <p:ph type="title"/>
          </p:nvPr>
        </p:nvSpPr>
        <p:spPr>
          <a:xfrm>
            <a:off x="0" y="304800"/>
            <a:ext cx="9144000" cy="822960"/>
          </a:xfrm>
          <a:noFill/>
        </p:spPr>
        <p:txBody>
          <a:bodyPr/>
          <a:lstStyle/>
          <a:p>
            <a:r>
              <a:rPr lang="en-US" smtClean="0"/>
              <a:t>Click to edit Master title style</a:t>
            </a:r>
            <a:endParaRPr lang="en-US" dirty="0"/>
          </a:p>
        </p:txBody>
      </p:sp>
    </p:spTree>
    <p:extLst>
      <p:ext uri="{BB962C8B-B14F-4D97-AF65-F5344CB8AC3E}">
        <p14:creationId xmlns:p14="http://schemas.microsoft.com/office/powerpoint/2010/main" val="544379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0" name="Rectangle 19"/>
          <p:cNvSpPr/>
          <p:nvPr userDrawn="1"/>
        </p:nvSpPr>
        <p:spPr>
          <a:xfrm>
            <a:off x="0" y="0"/>
            <a:ext cx="9144000" cy="1115568"/>
          </a:xfrm>
          <a:prstGeom prst="rect">
            <a:avLst/>
          </a:prstGeom>
          <a:gradFill>
            <a:gsLst>
              <a:gs pos="0">
                <a:srgbClr val="002060"/>
              </a:gs>
              <a:gs pos="45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4" name="Picture 13"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5" name="Picture 14"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6" name="Picture 15"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7" name="Picture 16"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22" name="Picture 21"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18" name="Picture 17"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5" name="Date Placeholder 4"/>
          <p:cNvSpPr>
            <a:spLocks noGrp="1"/>
          </p:cNvSpPr>
          <p:nvPr>
            <p:ph type="dt" sz="half" idx="10"/>
          </p:nvPr>
        </p:nvSpPr>
        <p:spPr>
          <a:xfrm>
            <a:off x="0" y="6492875"/>
            <a:ext cx="2133600" cy="365125"/>
          </a:xfrm>
        </p:spPr>
        <p:txBody>
          <a:bodyPr/>
          <a:lstStyle/>
          <a:p>
            <a:fld id="{7E949A68-C5EB-4EE1-B342-482B1F06E710}" type="datetimeFigureOut">
              <a:rPr lang="en-US" smtClean="0">
                <a:solidFill>
                  <a:prstClr val="white"/>
                </a:solidFill>
              </a:rPr>
              <a:pPr/>
              <a:t>7/21/2015</a:t>
            </a:fld>
            <a:endParaRPr lang="en-US">
              <a:solidFill>
                <a:prstClr val="white"/>
              </a:solidFill>
            </a:endParaRPr>
          </a:p>
        </p:txBody>
      </p:sp>
      <p:sp>
        <p:nvSpPr>
          <p:cNvPr id="6" name="Footer Placeholder 5"/>
          <p:cNvSpPr>
            <a:spLocks noGrp="1"/>
          </p:cNvSpPr>
          <p:nvPr>
            <p:ph type="ftr" sz="quarter" idx="11"/>
          </p:nvPr>
        </p:nvSpPr>
        <p:spPr>
          <a:xfrm>
            <a:off x="3124200" y="6492875"/>
            <a:ext cx="2895600" cy="365125"/>
          </a:xfrm>
        </p:spPr>
        <p:txBody>
          <a:bodyPr/>
          <a:lstStyle/>
          <a:p>
            <a:endParaRPr lang="en-US">
              <a:solidFill>
                <a:prstClr val="white"/>
              </a:solidFill>
            </a:endParaRPr>
          </a:p>
        </p:txBody>
      </p:sp>
      <p:sp>
        <p:nvSpPr>
          <p:cNvPr id="7" name="Slide Number Placeholder 6"/>
          <p:cNvSpPr>
            <a:spLocks noGrp="1"/>
          </p:cNvSpPr>
          <p:nvPr>
            <p:ph type="sldNum" sz="quarter" idx="12"/>
          </p:nvPr>
        </p:nvSpPr>
        <p:spPr>
          <a:xfrm>
            <a:off x="7010400" y="6492875"/>
            <a:ext cx="2133600" cy="365125"/>
          </a:xfrm>
        </p:spPr>
        <p:txBody>
          <a:bodyPr/>
          <a:lstStyle/>
          <a:p>
            <a:fld id="{D8C6E02D-ED4A-4F8F-9C9A-E96094146A78}" type="slidenum">
              <a:rPr lang="en-US" smtClean="0">
                <a:solidFill>
                  <a:prstClr val="white"/>
                </a:solidFill>
              </a:rPr>
              <a:pPr/>
              <a:t>‹#›</a:t>
            </a:fld>
            <a:endParaRPr lang="en-US">
              <a:solidFill>
                <a:prstClr val="white"/>
              </a:solidFill>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219199"/>
            <a:ext cx="5486400" cy="35083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01702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4" name="Rectangle 13"/>
          <p:cNvSpPr/>
          <p:nvPr userDrawn="1"/>
        </p:nvSpPr>
        <p:spPr>
          <a:xfrm>
            <a:off x="0" y="0"/>
            <a:ext cx="9144000" cy="1981200"/>
          </a:xfrm>
          <a:prstGeom prst="rect">
            <a:avLst/>
          </a:prstGeom>
          <a:gradFill>
            <a:gsLst>
              <a:gs pos="2000">
                <a:srgbClr val="002060"/>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9" name="Picture 8"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0" name="Picture 9"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1" name="Picture 10"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13" name="Picture 12"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15" name="Picture 14"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4" name="Date Placeholder 3"/>
          <p:cNvSpPr>
            <a:spLocks noGrp="1"/>
          </p:cNvSpPr>
          <p:nvPr>
            <p:ph type="dt" sz="half" idx="10"/>
          </p:nvPr>
        </p:nvSpPr>
        <p:spPr>
          <a:xfrm>
            <a:off x="0" y="6492875"/>
            <a:ext cx="2133600" cy="365125"/>
          </a:xfrm>
        </p:spPr>
        <p:txBody>
          <a:bodyPr/>
          <a:lstStyle/>
          <a:p>
            <a:fld id="{7E949A68-C5EB-4EE1-B342-482B1F06E710}" type="datetimeFigureOut">
              <a:rPr lang="en-US" smtClean="0"/>
              <a:pPr/>
              <a:t>7/21/2015</a:t>
            </a:fld>
            <a:endParaRPr lang="en-US"/>
          </a:p>
        </p:txBody>
      </p:sp>
      <p:sp>
        <p:nvSpPr>
          <p:cNvPr id="5" name="Footer Placeholder 4"/>
          <p:cNvSpPr>
            <a:spLocks noGrp="1"/>
          </p:cNvSpPr>
          <p:nvPr>
            <p:ph type="ftr" sz="quarter" idx="11"/>
          </p:nvPr>
        </p:nvSpPr>
        <p:spPr>
          <a:xfrm>
            <a:off x="3048000" y="6492875"/>
            <a:ext cx="2895600" cy="365125"/>
          </a:xfrm>
        </p:spPr>
        <p:txBody>
          <a:bodyPr/>
          <a:lstStyle/>
          <a:p>
            <a:endParaRPr lang="en-US"/>
          </a:p>
        </p:txBody>
      </p:sp>
      <p:sp>
        <p:nvSpPr>
          <p:cNvPr id="6" name="Slide Number Placeholder 5"/>
          <p:cNvSpPr>
            <a:spLocks noGrp="1"/>
          </p:cNvSpPr>
          <p:nvPr>
            <p:ph type="sldNum" sz="quarter" idx="12"/>
          </p:nvPr>
        </p:nvSpPr>
        <p:spPr>
          <a:xfrm>
            <a:off x="7010400" y="6492875"/>
            <a:ext cx="2133600" cy="365125"/>
          </a:xfrm>
        </p:spPr>
        <p:txBody>
          <a:bodyPr/>
          <a:lstStyle/>
          <a:p>
            <a:fld id="{D8C6E02D-ED4A-4F8F-9C9A-E96094146A78}" type="slidenum">
              <a:rPr lang="en-US" smtClean="0"/>
              <a:pPr/>
              <a:t>‹#›</a:t>
            </a:fld>
            <a:endParaRPr lang="en-US"/>
          </a:p>
        </p:txBody>
      </p:sp>
      <p:sp>
        <p:nvSpPr>
          <p:cNvPr id="3" name="Content Placeholder 2"/>
          <p:cNvSpPr>
            <a:spLocks noGrp="1"/>
          </p:cNvSpPr>
          <p:nvPr>
            <p:ph idx="1"/>
          </p:nvPr>
        </p:nvSpPr>
        <p:spPr>
          <a:xfrm>
            <a:off x="76200" y="2057400"/>
            <a:ext cx="89916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0" y="1158240"/>
            <a:ext cx="9144000" cy="822960"/>
          </a:xfrm>
          <a:noFill/>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userDrawn="1"/>
        </p:nvSpPr>
        <p:spPr>
          <a:xfrm>
            <a:off x="0" y="0"/>
            <a:ext cx="9144000" cy="1115568"/>
          </a:xfrm>
          <a:prstGeom prst="rect">
            <a:avLst/>
          </a:prstGeom>
          <a:gradFill>
            <a:gsLst>
              <a:gs pos="0">
                <a:srgbClr val="002060"/>
              </a:gs>
              <a:gs pos="45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949A68-C5EB-4EE1-B342-482B1F06E710}" type="datetimeFigureOut">
              <a:rPr lang="en-US" smtClean="0"/>
              <a:pPr/>
              <a:t>7/21/2015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C6E02D-ED4A-4F8F-9C9A-E96094146A78}" type="slidenum">
              <a:rPr lang="en-US" smtClean="0"/>
              <a:pPr/>
              <a:t>‹#›</a:t>
            </a:fld>
            <a:endParaRPr lang="en-US"/>
          </a:p>
        </p:txBody>
      </p:sp>
      <p:sp>
        <p:nvSpPr>
          <p:cNvPr id="7" name="Title Placeholder 1"/>
          <p:cNvSpPr txBox="1">
            <a:spLocks/>
          </p:cNvSpPr>
          <p:nvPr userDrawn="1"/>
        </p:nvSpPr>
        <p:spPr>
          <a:xfrm>
            <a:off x="0" y="243840"/>
            <a:ext cx="9144000" cy="822960"/>
          </a:xfrm>
          <a:prstGeom prst="rect">
            <a:avLst/>
          </a:prstGeom>
          <a:no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800" b="0" i="0" u="none" strike="noStrike" kern="1200" cap="none" spc="0" normalizeH="0" baseline="0" noProof="0" dirty="0" smtClean="0">
                <a:ln>
                  <a:noFill/>
                </a:ln>
                <a:solidFill>
                  <a:schemeClr val="tx1"/>
                </a:solidFill>
                <a:effectLst/>
                <a:uLnTx/>
                <a:uFillTx/>
                <a:latin typeface="Arial Black" pitchFamily="34" charset="0"/>
                <a:ea typeface="+mj-ea"/>
                <a:cs typeface="+mj-cs"/>
              </a:rPr>
              <a:t>Click to edit Master title style</a:t>
            </a:r>
            <a:endParaRPr kumimoji="0" lang="en-US" sz="3800" b="0" i="0" u="none" strike="noStrike" kern="1200" cap="none" spc="0" normalizeH="0" baseline="0" noProof="0" dirty="0">
              <a:ln>
                <a:noFill/>
              </a:ln>
              <a:solidFill>
                <a:schemeClr val="tx1"/>
              </a:solidFill>
              <a:effectLst/>
              <a:uLnTx/>
              <a:uFillTx/>
              <a:latin typeface="Arial Black" pitchFamily="34" charset="0"/>
              <a:ea typeface="+mj-ea"/>
              <a:cs typeface="+mj-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4" name="Rectangle 13"/>
          <p:cNvSpPr/>
          <p:nvPr userDrawn="1"/>
        </p:nvSpPr>
        <p:spPr>
          <a:xfrm>
            <a:off x="0" y="0"/>
            <a:ext cx="9144000" cy="1981200"/>
          </a:xfrm>
          <a:prstGeom prst="rect">
            <a:avLst/>
          </a:prstGeom>
          <a:gradFill>
            <a:gsLst>
              <a:gs pos="2000">
                <a:srgbClr val="002060"/>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6" name="Picture 15"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7" name="Picture 16"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8" name="Picture 17"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20" name="Picture 19"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22" name="Picture 21"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5" name="Date Placeholder 4"/>
          <p:cNvSpPr>
            <a:spLocks noGrp="1"/>
          </p:cNvSpPr>
          <p:nvPr>
            <p:ph type="dt" sz="half" idx="10"/>
          </p:nvPr>
        </p:nvSpPr>
        <p:spPr/>
        <p:txBody>
          <a:bodyPr/>
          <a:lstStyle/>
          <a:p>
            <a:fld id="{7E949A68-C5EB-4EE1-B342-482B1F06E710}" type="datetimeFigureOut">
              <a:rPr lang="en-US" smtClean="0"/>
              <a:pPr/>
              <a:t>7/21/2015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C6E02D-ED4A-4F8F-9C9A-E96094146A78}" type="slidenum">
              <a:rPr lang="en-US" smtClean="0"/>
              <a:pPr/>
              <a:t>‹#›</a:t>
            </a:fld>
            <a:endParaRPr lang="en-US"/>
          </a:p>
        </p:txBody>
      </p:sp>
      <p:sp>
        <p:nvSpPr>
          <p:cNvPr id="3" name="Content Placeholder 2"/>
          <p:cNvSpPr>
            <a:spLocks noGrp="1"/>
          </p:cNvSpPr>
          <p:nvPr>
            <p:ph sz="half" idx="1"/>
          </p:nvPr>
        </p:nvSpPr>
        <p:spPr>
          <a:xfrm>
            <a:off x="457200" y="1981200"/>
            <a:ext cx="40386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1" name="Title 1"/>
          <p:cNvSpPr>
            <a:spLocks noGrp="1"/>
          </p:cNvSpPr>
          <p:nvPr>
            <p:ph type="title"/>
          </p:nvPr>
        </p:nvSpPr>
        <p:spPr>
          <a:xfrm>
            <a:off x="0" y="1158240"/>
            <a:ext cx="9144000" cy="822960"/>
          </a:xfrm>
          <a:noFill/>
        </p:spPr>
        <p:txBody>
          <a:bodyPr/>
          <a:lstStyle/>
          <a:p>
            <a:r>
              <a:rPr lang="en-US"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2" name="Rectangle 11"/>
          <p:cNvSpPr/>
          <p:nvPr userDrawn="1"/>
        </p:nvSpPr>
        <p:spPr>
          <a:xfrm>
            <a:off x="0" y="0"/>
            <a:ext cx="9144000" cy="1981200"/>
          </a:xfrm>
          <a:prstGeom prst="rect">
            <a:avLst/>
          </a:prstGeom>
          <a:gradFill>
            <a:gsLst>
              <a:gs pos="2000">
                <a:srgbClr val="002060"/>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4" name="Picture 13"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5" name="Picture 14"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6" name="Picture 15"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18" name="Picture 17"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20" name="Picture 19"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3" name="Date Placeholder 2"/>
          <p:cNvSpPr>
            <a:spLocks noGrp="1"/>
          </p:cNvSpPr>
          <p:nvPr>
            <p:ph type="dt" sz="half" idx="10"/>
          </p:nvPr>
        </p:nvSpPr>
        <p:spPr/>
        <p:txBody>
          <a:bodyPr/>
          <a:lstStyle/>
          <a:p>
            <a:fld id="{7E949A68-C5EB-4EE1-B342-482B1F06E710}" type="datetimeFigureOut">
              <a:rPr lang="en-US" smtClean="0"/>
              <a:pPr/>
              <a:t>7/21/2015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C6E02D-ED4A-4F8F-9C9A-E96094146A78}" type="slidenum">
              <a:rPr lang="en-US" smtClean="0"/>
              <a:pPr/>
              <a:t>‹#›</a:t>
            </a:fld>
            <a:endParaRPr lang="en-US"/>
          </a:p>
        </p:txBody>
      </p:sp>
      <p:sp>
        <p:nvSpPr>
          <p:cNvPr id="19" name="Title 1"/>
          <p:cNvSpPr>
            <a:spLocks noGrp="1"/>
          </p:cNvSpPr>
          <p:nvPr>
            <p:ph type="title"/>
          </p:nvPr>
        </p:nvSpPr>
        <p:spPr>
          <a:xfrm>
            <a:off x="0" y="1158240"/>
            <a:ext cx="9144000" cy="822960"/>
          </a:xfrm>
          <a:noFill/>
        </p:spPr>
        <p:txBody>
          <a:body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1" name="Rectangle 20"/>
          <p:cNvSpPr/>
          <p:nvPr userDrawn="1"/>
        </p:nvSpPr>
        <p:spPr>
          <a:xfrm>
            <a:off x="0" y="0"/>
            <a:ext cx="9144000" cy="1115568"/>
          </a:xfrm>
          <a:prstGeom prst="rect">
            <a:avLst/>
          </a:prstGeom>
          <a:gradFill>
            <a:gsLst>
              <a:gs pos="0">
                <a:srgbClr val="002060"/>
              </a:gs>
              <a:gs pos="45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0" y="0"/>
            <a:ext cx="9144000" cy="1066800"/>
          </a:xfrm>
          <a:prstGeom prst="rect">
            <a:avLst/>
          </a:prstGeom>
          <a:gradFill>
            <a:gsLst>
              <a:gs pos="2000">
                <a:srgbClr val="002060"/>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4" name="Picture 13"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5" name="Picture 14"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6" name="Picture 15"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18" name="Picture 17"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20" name="Picture 19"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17" name="Rectangle 16"/>
          <p:cNvSpPr/>
          <p:nvPr userDrawn="1"/>
        </p:nvSpPr>
        <p:spPr>
          <a:xfrm>
            <a:off x="0" y="0"/>
            <a:ext cx="9144000" cy="1143000"/>
          </a:xfrm>
          <a:prstGeom prst="rect">
            <a:avLst/>
          </a:prstGeom>
          <a:solidFill>
            <a:schemeClr val="bg1">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7E949A68-C5EB-4EE1-B342-482B1F06E710}" type="datetimeFigureOut">
              <a:rPr lang="en-US" smtClean="0"/>
              <a:pPr/>
              <a:t>7/21/2015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C6E02D-ED4A-4F8F-9C9A-E96094146A78}" type="slidenum">
              <a:rPr lang="en-US" smtClean="0"/>
              <a:pPr/>
              <a:t>‹#›</a:t>
            </a:fld>
            <a:endParaRPr lang="en-US"/>
          </a:p>
        </p:txBody>
      </p:sp>
      <p:sp>
        <p:nvSpPr>
          <p:cNvPr id="19" name="Title 1"/>
          <p:cNvSpPr>
            <a:spLocks noGrp="1"/>
          </p:cNvSpPr>
          <p:nvPr>
            <p:ph type="title"/>
          </p:nvPr>
        </p:nvSpPr>
        <p:spPr>
          <a:xfrm>
            <a:off x="0" y="304800"/>
            <a:ext cx="9144000" cy="822960"/>
          </a:xfrm>
          <a:noFill/>
        </p:spPr>
        <p:txBody>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7" name="Rectangle 16"/>
          <p:cNvSpPr/>
          <p:nvPr userDrawn="1"/>
        </p:nvSpPr>
        <p:spPr>
          <a:xfrm>
            <a:off x="0" y="0"/>
            <a:ext cx="9144000" cy="1115568"/>
          </a:xfrm>
          <a:prstGeom prst="rect">
            <a:avLst/>
          </a:prstGeom>
          <a:gradFill>
            <a:gsLst>
              <a:gs pos="0">
                <a:srgbClr val="002060"/>
              </a:gs>
              <a:gs pos="45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2" name="Picture 11"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3" name="Picture 12"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4" name="Picture 13"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19" name="Picture 18"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15" name="Picture 14"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2" name="Date Placeholder 1"/>
          <p:cNvSpPr>
            <a:spLocks noGrp="1"/>
          </p:cNvSpPr>
          <p:nvPr>
            <p:ph type="dt" sz="half" idx="10"/>
          </p:nvPr>
        </p:nvSpPr>
        <p:spPr/>
        <p:txBody>
          <a:bodyPr/>
          <a:lstStyle/>
          <a:p>
            <a:fld id="{7E949A68-C5EB-4EE1-B342-482B1F06E710}" type="datetimeFigureOut">
              <a:rPr lang="en-US" smtClean="0"/>
              <a:pPr/>
              <a:t>7/21/2015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C6E02D-ED4A-4F8F-9C9A-E96094146A7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949A68-C5EB-4EE1-B342-482B1F06E710}" type="datetimeFigureOut">
              <a:rPr lang="en-US" smtClean="0"/>
              <a:pPr/>
              <a:t>7/21/2015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C6E02D-ED4A-4F8F-9C9A-E96094146A78}" type="slidenum">
              <a:rPr lang="en-US" smtClean="0"/>
              <a:pPr/>
              <a:t>‹#›</a:t>
            </a:fld>
            <a:endParaRPr lang="en-US"/>
          </a:p>
        </p:txBody>
      </p:sp>
      <p:sp>
        <p:nvSpPr>
          <p:cNvPr id="5" name="Title 1"/>
          <p:cNvSpPr>
            <a:spLocks noGrp="1"/>
          </p:cNvSpPr>
          <p:nvPr>
            <p:ph type="title"/>
          </p:nvPr>
        </p:nvSpPr>
        <p:spPr>
          <a:xfrm>
            <a:off x="0" y="304800"/>
            <a:ext cx="9144000" cy="822960"/>
          </a:xfrm>
          <a:noFill/>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0" name="Rectangle 19"/>
          <p:cNvSpPr/>
          <p:nvPr userDrawn="1"/>
        </p:nvSpPr>
        <p:spPr>
          <a:xfrm>
            <a:off x="0" y="0"/>
            <a:ext cx="9144000" cy="1115568"/>
          </a:xfrm>
          <a:prstGeom prst="rect">
            <a:avLst/>
          </a:prstGeom>
          <a:gradFill>
            <a:gsLst>
              <a:gs pos="0">
                <a:srgbClr val="002060"/>
              </a:gs>
              <a:gs pos="45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pp-airport.jpg"/>
          <p:cNvPicPr>
            <a:picLocks/>
          </p:cNvPicPr>
          <p:nvPr userDrawn="1"/>
        </p:nvPicPr>
        <p:blipFill>
          <a:blip r:embed="rId2" cstate="print"/>
          <a:stretch>
            <a:fillRect/>
          </a:stretch>
        </p:blipFill>
        <p:spPr>
          <a:xfrm>
            <a:off x="9144" y="6788"/>
            <a:ext cx="1517904" cy="1124712"/>
          </a:xfrm>
          <a:prstGeom prst="rect">
            <a:avLst/>
          </a:prstGeom>
        </p:spPr>
      </p:pic>
      <p:pic>
        <p:nvPicPr>
          <p:cNvPr id="15" name="Picture 14" descr="pp-facil.jpg"/>
          <p:cNvPicPr>
            <a:picLocks/>
          </p:cNvPicPr>
          <p:nvPr userDrawn="1"/>
        </p:nvPicPr>
        <p:blipFill>
          <a:blip r:embed="rId3" cstate="print"/>
          <a:stretch>
            <a:fillRect/>
          </a:stretch>
        </p:blipFill>
        <p:spPr>
          <a:xfrm>
            <a:off x="7616952" y="6788"/>
            <a:ext cx="1517904" cy="1120217"/>
          </a:xfrm>
          <a:prstGeom prst="rect">
            <a:avLst/>
          </a:prstGeom>
        </p:spPr>
      </p:pic>
      <p:pic>
        <p:nvPicPr>
          <p:cNvPr id="16" name="Picture 15" descr="pp-ferry.jpg"/>
          <p:cNvPicPr>
            <a:picLocks/>
          </p:cNvPicPr>
          <p:nvPr userDrawn="1"/>
        </p:nvPicPr>
        <p:blipFill>
          <a:blip r:embed="rId4" cstate="print"/>
          <a:stretch>
            <a:fillRect/>
          </a:stretch>
        </p:blipFill>
        <p:spPr>
          <a:xfrm>
            <a:off x="3054096" y="6788"/>
            <a:ext cx="1517904" cy="1124712"/>
          </a:xfrm>
          <a:prstGeom prst="rect">
            <a:avLst/>
          </a:prstGeom>
        </p:spPr>
      </p:pic>
      <p:pic>
        <p:nvPicPr>
          <p:cNvPr id="17" name="Picture 16" descr="pp-planes.jpg"/>
          <p:cNvPicPr>
            <a:picLocks/>
          </p:cNvPicPr>
          <p:nvPr userDrawn="1"/>
        </p:nvPicPr>
        <p:blipFill>
          <a:blip r:embed="rId5" cstate="print"/>
          <a:stretch>
            <a:fillRect/>
          </a:stretch>
        </p:blipFill>
        <p:spPr>
          <a:xfrm>
            <a:off x="6099048" y="6788"/>
            <a:ext cx="1517904" cy="1120217"/>
          </a:xfrm>
          <a:prstGeom prst="rect">
            <a:avLst/>
          </a:prstGeom>
        </p:spPr>
      </p:pic>
      <p:pic>
        <p:nvPicPr>
          <p:cNvPr id="22" name="Picture 21" descr="pp-raod2.jpg"/>
          <p:cNvPicPr>
            <a:picLocks/>
          </p:cNvPicPr>
          <p:nvPr userDrawn="1"/>
        </p:nvPicPr>
        <p:blipFill>
          <a:blip r:embed="rId6" cstate="print"/>
          <a:stretch>
            <a:fillRect/>
          </a:stretch>
        </p:blipFill>
        <p:spPr>
          <a:xfrm>
            <a:off x="1527048" y="6788"/>
            <a:ext cx="1527048" cy="1124712"/>
          </a:xfrm>
          <a:prstGeom prst="rect">
            <a:avLst/>
          </a:prstGeom>
        </p:spPr>
      </p:pic>
      <p:pic>
        <p:nvPicPr>
          <p:cNvPr id="18" name="Picture 17" descr="truck2.gif"/>
          <p:cNvPicPr>
            <a:picLocks/>
          </p:cNvPicPr>
          <p:nvPr userDrawn="1"/>
        </p:nvPicPr>
        <p:blipFill>
          <a:blip r:embed="rId7" cstate="print"/>
          <a:stretch>
            <a:fillRect/>
          </a:stretch>
        </p:blipFill>
        <p:spPr>
          <a:xfrm>
            <a:off x="4572000" y="9144"/>
            <a:ext cx="1527048" cy="1118774"/>
          </a:xfrm>
          <a:prstGeom prst="rect">
            <a:avLst/>
          </a:prstGeom>
        </p:spPr>
      </p:pic>
      <p:sp>
        <p:nvSpPr>
          <p:cNvPr id="5" name="Date Placeholder 4"/>
          <p:cNvSpPr>
            <a:spLocks noGrp="1"/>
          </p:cNvSpPr>
          <p:nvPr>
            <p:ph type="dt" sz="half" idx="10"/>
          </p:nvPr>
        </p:nvSpPr>
        <p:spPr>
          <a:xfrm>
            <a:off x="0" y="6492875"/>
            <a:ext cx="2133600" cy="365125"/>
          </a:xfrm>
        </p:spPr>
        <p:txBody>
          <a:bodyPr/>
          <a:lstStyle/>
          <a:p>
            <a:fld id="{7E949A68-C5EB-4EE1-B342-482B1F06E710}" type="datetimeFigureOut">
              <a:rPr lang="en-US" smtClean="0"/>
              <a:pPr/>
              <a:t>7/21/2015</a:t>
            </a:fld>
            <a:endParaRPr lang="en-US"/>
          </a:p>
        </p:txBody>
      </p:sp>
      <p:sp>
        <p:nvSpPr>
          <p:cNvPr id="6" name="Footer Placeholder 5"/>
          <p:cNvSpPr>
            <a:spLocks noGrp="1"/>
          </p:cNvSpPr>
          <p:nvPr>
            <p:ph type="ftr" sz="quarter" idx="11"/>
          </p:nvPr>
        </p:nvSpPr>
        <p:spPr>
          <a:xfrm>
            <a:off x="3124200" y="6492875"/>
            <a:ext cx="2895600" cy="365125"/>
          </a:xfrm>
        </p:spPr>
        <p:txBody>
          <a:bodyPr/>
          <a:lstStyle/>
          <a:p>
            <a:endParaRPr lang="en-US"/>
          </a:p>
        </p:txBody>
      </p:sp>
      <p:sp>
        <p:nvSpPr>
          <p:cNvPr id="7" name="Slide Number Placeholder 6"/>
          <p:cNvSpPr>
            <a:spLocks noGrp="1"/>
          </p:cNvSpPr>
          <p:nvPr>
            <p:ph type="sldNum" sz="quarter" idx="12"/>
          </p:nvPr>
        </p:nvSpPr>
        <p:spPr>
          <a:xfrm>
            <a:off x="7010400" y="6492875"/>
            <a:ext cx="2133600" cy="365125"/>
          </a:xfrm>
        </p:spPr>
        <p:txBody>
          <a:bodyPr/>
          <a:lstStyle/>
          <a:p>
            <a:fld id="{D8C6E02D-ED4A-4F8F-9C9A-E96094146A78}" type="slidenum">
              <a:rPr lang="en-US" smtClean="0"/>
              <a:pPr/>
              <a:t>‹#›</a:t>
            </a:fld>
            <a:endParaRPr lang="en-US"/>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219199"/>
            <a:ext cx="5486400" cy="35083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6477000"/>
            <a:ext cx="9144000" cy="381000"/>
          </a:xfrm>
          <a:prstGeom prst="rect">
            <a:avLst/>
          </a:prstGeom>
          <a:gradFill>
            <a:gsLst>
              <a:gs pos="0">
                <a:schemeClr val="accent1">
                  <a:tint val="44500"/>
                  <a:satMod val="160000"/>
                </a:schemeClr>
              </a:gs>
              <a:gs pos="34000">
                <a:srgbClr val="00206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0" y="277368"/>
            <a:ext cx="9144000" cy="838200"/>
          </a:xfrm>
          <a:prstGeom prst="rect">
            <a:avLst/>
          </a:prstGeom>
          <a:noFill/>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52400" y="1219200"/>
            <a:ext cx="8839200" cy="5105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0" y="6492875"/>
            <a:ext cx="2133600" cy="365125"/>
          </a:xfrm>
          <a:prstGeom prst="rect">
            <a:avLst/>
          </a:prstGeom>
        </p:spPr>
        <p:txBody>
          <a:bodyPr vert="horz" lIns="91440" tIns="45720" rIns="91440" bIns="45720" rtlCol="0" anchor="ctr"/>
          <a:lstStyle>
            <a:lvl1pPr algn="l">
              <a:defRPr sz="800">
                <a:solidFill>
                  <a:schemeClr val="bg1"/>
                </a:solidFill>
                <a:latin typeface="Arial" pitchFamily="34" charset="0"/>
                <a:cs typeface="Arial" pitchFamily="34" charset="0"/>
              </a:defRPr>
            </a:lvl1pPr>
          </a:lstStyle>
          <a:p>
            <a:fld id="{7E949A68-C5EB-4EE1-B342-482B1F06E710}" type="datetimeFigureOut">
              <a:rPr lang="en-US" smtClean="0"/>
              <a:pPr/>
              <a:t>7/21/2015</a:t>
            </a:fld>
            <a:endParaRPr lang="en-US"/>
          </a:p>
        </p:txBody>
      </p:sp>
      <p:sp>
        <p:nvSpPr>
          <p:cNvPr id="5" name="Footer Placeholder 4"/>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800">
                <a:solidFill>
                  <a:schemeClr val="bg1"/>
                </a:solidFill>
                <a:latin typeface="Arial" pitchFamily="34" charset="0"/>
                <a:cs typeface="Arial" pitchFamily="34" charset="0"/>
              </a:defRPr>
            </a:lvl1pPr>
          </a:lstStyle>
          <a:p>
            <a:endParaRPr lang="en-US"/>
          </a:p>
        </p:txBody>
      </p:sp>
      <p:sp>
        <p:nvSpPr>
          <p:cNvPr id="6"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800">
                <a:solidFill>
                  <a:schemeClr val="bg1"/>
                </a:solidFill>
                <a:latin typeface="Arial" pitchFamily="34" charset="0"/>
                <a:cs typeface="Arial" pitchFamily="34" charset="0"/>
              </a:defRPr>
            </a:lvl1pPr>
          </a:lstStyle>
          <a:p>
            <a:fld id="{D8C6E02D-ED4A-4F8F-9C9A-E96094146A7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8" r:id="rId6"/>
    <p:sldLayoutId id="2147483655" r:id="rId7"/>
    <p:sldLayoutId id="2147483659" r:id="rId8"/>
    <p:sldLayoutId id="2147483657" r:id="rId9"/>
  </p:sldLayoutIdLst>
  <p:txStyles>
    <p:titleStyle>
      <a:lvl1pPr algn="ctr" defTabSz="914400" rtl="0" eaLnBrk="1" latinLnBrk="0" hangingPunct="1">
        <a:spcBef>
          <a:spcPct val="0"/>
        </a:spcBef>
        <a:buNone/>
        <a:defRPr sz="3800" kern="1200">
          <a:solidFill>
            <a:schemeClr val="tx1"/>
          </a:solidFill>
          <a:latin typeface="Arial Black" pitchFamily="34" charset="0"/>
          <a:ea typeface="+mj-ea"/>
          <a:cs typeface="+mj-cs"/>
        </a:defRPr>
      </a:lvl1pPr>
    </p:titleStyle>
    <p:bodyStyle>
      <a:lvl1pPr marL="342900" indent="-342900" algn="l" defTabSz="914400" rtl="0" eaLnBrk="1" latinLnBrk="0" hangingPunct="1">
        <a:spcBef>
          <a:spcPct val="20000"/>
        </a:spcBef>
        <a:buClr>
          <a:srgbClr val="002060"/>
        </a:buClr>
        <a:buSzPct val="110000"/>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0070C0"/>
        </a:buClr>
        <a:buSzPct val="85000"/>
        <a:buFont typeface="Wingdings" pitchFamily="2" charset="2"/>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chemeClr val="tx1">
            <a:lumMod val="50000"/>
            <a:lumOff val="50000"/>
          </a:schemeClr>
        </a:buClr>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0070C0"/>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chemeClr val="tx1">
            <a:lumMod val="50000"/>
            <a:lumOff val="50000"/>
          </a:schemeClr>
        </a:buClr>
        <a:buSzPct val="95000"/>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6477000"/>
            <a:ext cx="9144000" cy="381000"/>
          </a:xfrm>
          <a:prstGeom prst="rect">
            <a:avLst/>
          </a:prstGeom>
          <a:gradFill>
            <a:gsLst>
              <a:gs pos="0">
                <a:schemeClr val="accent1">
                  <a:tint val="44500"/>
                  <a:satMod val="160000"/>
                </a:schemeClr>
              </a:gs>
              <a:gs pos="34000">
                <a:srgbClr val="00206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0" y="277368"/>
            <a:ext cx="9144000" cy="838200"/>
          </a:xfrm>
          <a:prstGeom prst="rect">
            <a:avLst/>
          </a:prstGeom>
          <a:noFill/>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52400" y="1219200"/>
            <a:ext cx="8839200" cy="5105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0" y="6492875"/>
            <a:ext cx="2133600" cy="365125"/>
          </a:xfrm>
          <a:prstGeom prst="rect">
            <a:avLst/>
          </a:prstGeom>
        </p:spPr>
        <p:txBody>
          <a:bodyPr vert="horz" lIns="91440" tIns="45720" rIns="91440" bIns="45720" rtlCol="0" anchor="ctr"/>
          <a:lstStyle>
            <a:lvl1pPr algn="l">
              <a:defRPr sz="800">
                <a:solidFill>
                  <a:schemeClr val="bg1"/>
                </a:solidFill>
                <a:latin typeface="Arial" pitchFamily="34" charset="0"/>
                <a:cs typeface="Arial" pitchFamily="34" charset="0"/>
              </a:defRPr>
            </a:lvl1pPr>
          </a:lstStyle>
          <a:p>
            <a:fld id="{7E949A68-C5EB-4EE1-B342-482B1F06E710}" type="datetimeFigureOut">
              <a:rPr lang="en-US" smtClean="0">
                <a:solidFill>
                  <a:prstClr val="white"/>
                </a:solidFill>
              </a:rPr>
              <a:pPr/>
              <a:t>7/21/2015</a:t>
            </a:fld>
            <a:endParaRPr lang="en-US">
              <a:solidFill>
                <a:prstClr val="white"/>
              </a:solidFill>
            </a:endParaRPr>
          </a:p>
        </p:txBody>
      </p:sp>
      <p:sp>
        <p:nvSpPr>
          <p:cNvPr id="5" name="Footer Placeholder 4"/>
          <p:cNvSpPr>
            <a:spLocks noGrp="1"/>
          </p:cNvSpPr>
          <p:nvPr>
            <p:ph type="ftr" sz="quarter" idx="3"/>
          </p:nvPr>
        </p:nvSpPr>
        <p:spPr>
          <a:xfrm>
            <a:off x="3124200" y="6492875"/>
            <a:ext cx="2895600" cy="365125"/>
          </a:xfrm>
          <a:prstGeom prst="rect">
            <a:avLst/>
          </a:prstGeom>
        </p:spPr>
        <p:txBody>
          <a:bodyPr vert="horz" lIns="91440" tIns="45720" rIns="91440" bIns="45720" rtlCol="0" anchor="ctr"/>
          <a:lstStyle>
            <a:lvl1pPr algn="ctr">
              <a:defRPr sz="800">
                <a:solidFill>
                  <a:schemeClr val="bg1"/>
                </a:solidFill>
                <a:latin typeface="Arial" pitchFamily="34" charset="0"/>
                <a:cs typeface="Arial" pitchFamily="34" charset="0"/>
              </a:defRPr>
            </a:lvl1pPr>
          </a:lstStyle>
          <a:p>
            <a:endParaRPr lang="en-US">
              <a:solidFill>
                <a:prstClr val="white"/>
              </a:solidFill>
            </a:endParaRPr>
          </a:p>
        </p:txBody>
      </p:sp>
      <p:sp>
        <p:nvSpPr>
          <p:cNvPr id="6"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800">
                <a:solidFill>
                  <a:schemeClr val="bg1"/>
                </a:solidFill>
                <a:latin typeface="Arial" pitchFamily="34" charset="0"/>
                <a:cs typeface="Arial" pitchFamily="34" charset="0"/>
              </a:defRPr>
            </a:lvl1pPr>
          </a:lstStyle>
          <a:p>
            <a:fld id="{D8C6E02D-ED4A-4F8F-9C9A-E96094146A78}"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3869758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ctr" defTabSz="914400" rtl="0" eaLnBrk="1" latinLnBrk="0" hangingPunct="1">
        <a:spcBef>
          <a:spcPct val="0"/>
        </a:spcBef>
        <a:buNone/>
        <a:defRPr sz="3800" kern="1200">
          <a:solidFill>
            <a:schemeClr val="tx1"/>
          </a:solidFill>
          <a:latin typeface="Arial Black" pitchFamily="34" charset="0"/>
          <a:ea typeface="+mj-ea"/>
          <a:cs typeface="+mj-cs"/>
        </a:defRPr>
      </a:lvl1pPr>
    </p:titleStyle>
    <p:bodyStyle>
      <a:lvl1pPr marL="342900" indent="-342900" algn="l" defTabSz="914400" rtl="0" eaLnBrk="1" latinLnBrk="0" hangingPunct="1">
        <a:spcBef>
          <a:spcPct val="20000"/>
        </a:spcBef>
        <a:buClr>
          <a:srgbClr val="002060"/>
        </a:buClr>
        <a:buSzPct val="110000"/>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rgbClr val="0070C0"/>
        </a:buClr>
        <a:buSzPct val="85000"/>
        <a:buFont typeface="Wingdings" pitchFamily="2" charset="2"/>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chemeClr val="tx1">
            <a:lumMod val="50000"/>
            <a:lumOff val="50000"/>
          </a:schemeClr>
        </a:buClr>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rgbClr val="0070C0"/>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chemeClr val="tx1">
            <a:lumMod val="50000"/>
            <a:lumOff val="50000"/>
          </a:schemeClr>
        </a:buClr>
        <a:buSzPct val="95000"/>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hyperlink" Target="mailto:Mike.Coffey@alaska.gov" TargetMode="Externa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1.xml"/><Relationship Id="rId4" Type="http://schemas.openxmlformats.org/officeDocument/2006/relationships/image" Target="../media/image1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962400"/>
            <a:ext cx="9144000" cy="990600"/>
          </a:xfrm>
          <a:prstGeom prst="rect">
            <a:avLst/>
          </a:prstGeom>
          <a:noFill/>
        </p:spPr>
        <p:txBody>
          <a:bodyPr anchor="t">
            <a:noAutofit/>
          </a:bodyPr>
          <a:lstStyle>
            <a:lvl1pPr>
              <a:defRPr sz="3100" baseline="0">
                <a:ln w="12700">
                  <a:solidFill>
                    <a:schemeClr val="tx1"/>
                  </a:solidFill>
                </a:ln>
                <a:gradFill>
                  <a:gsLst>
                    <a:gs pos="0">
                      <a:schemeClr val="bg1"/>
                    </a:gs>
                    <a:gs pos="66000">
                      <a:schemeClr val="accent1">
                        <a:tint val="23500"/>
                        <a:satMod val="160000"/>
                      </a:schemeClr>
                    </a:gs>
                  </a:gsLst>
                  <a:lin ang="5400000" scaled="0"/>
                </a:gradFill>
                <a:effectLst>
                  <a:outerShdw blurRad="50800" dist="38100" dir="2700000" algn="tl" rotWithShape="0">
                    <a:prstClr val="black">
                      <a:alpha val="40000"/>
                    </a:prstClr>
                  </a:outerShdw>
                </a:effectLst>
                <a:latin typeface="Arial Black" pitchFamily="34" charset="0"/>
              </a:defRPr>
            </a:lvl1pPr>
          </a:lstStyle>
          <a:p>
            <a:pPr algn="ctr">
              <a:spcBef>
                <a:spcPct val="0"/>
              </a:spcBef>
              <a:defRPr/>
            </a:pPr>
            <a:r>
              <a:rPr lang="en-US" dirty="0" smtClean="0">
                <a:ln w="12700">
                  <a:solidFill>
                    <a:prstClr val="black"/>
                  </a:solidFill>
                </a:ln>
                <a:gradFill>
                  <a:gsLst>
                    <a:gs pos="0">
                      <a:prstClr val="white"/>
                    </a:gs>
                    <a:gs pos="66000">
                      <a:srgbClr val="4F81BD">
                        <a:tint val="23500"/>
                        <a:satMod val="160000"/>
                      </a:srgbClr>
                    </a:gs>
                  </a:gsLst>
                  <a:lin ang="5400000" scaled="0"/>
                </a:gradFill>
              </a:rPr>
              <a:t>Alaska Department of </a:t>
            </a:r>
            <a:br>
              <a:rPr lang="en-US" dirty="0" smtClean="0">
                <a:ln w="12700">
                  <a:solidFill>
                    <a:prstClr val="black"/>
                  </a:solidFill>
                </a:ln>
                <a:gradFill>
                  <a:gsLst>
                    <a:gs pos="0">
                      <a:prstClr val="white"/>
                    </a:gs>
                    <a:gs pos="66000">
                      <a:srgbClr val="4F81BD">
                        <a:tint val="23500"/>
                        <a:satMod val="160000"/>
                      </a:srgbClr>
                    </a:gs>
                  </a:gsLst>
                  <a:lin ang="5400000" scaled="0"/>
                </a:gradFill>
              </a:rPr>
            </a:br>
            <a:r>
              <a:rPr lang="en-US" dirty="0" smtClean="0">
                <a:ln w="12700">
                  <a:solidFill>
                    <a:prstClr val="black"/>
                  </a:solidFill>
                </a:ln>
                <a:gradFill>
                  <a:gsLst>
                    <a:gs pos="0">
                      <a:prstClr val="white"/>
                    </a:gs>
                    <a:gs pos="66000">
                      <a:srgbClr val="4F81BD">
                        <a:tint val="23500"/>
                        <a:satMod val="160000"/>
                      </a:srgbClr>
                    </a:gs>
                  </a:gsLst>
                  <a:lin ang="5400000" scaled="0"/>
                </a:gradFill>
              </a:rPr>
              <a:t>Transportation &amp; Public Facilities</a:t>
            </a:r>
            <a:endParaRPr lang="en-US" dirty="0">
              <a:ln w="12700">
                <a:solidFill>
                  <a:prstClr val="black"/>
                </a:solidFill>
              </a:ln>
              <a:gradFill>
                <a:gsLst>
                  <a:gs pos="0">
                    <a:prstClr val="white"/>
                  </a:gs>
                  <a:gs pos="66000">
                    <a:srgbClr val="4F81BD">
                      <a:tint val="23500"/>
                      <a:satMod val="160000"/>
                    </a:srgbClr>
                  </a:gs>
                </a:gsLst>
                <a:lin ang="5400000" scaled="0"/>
              </a:gradFill>
            </a:endParaRPr>
          </a:p>
        </p:txBody>
      </p:sp>
      <p:sp>
        <p:nvSpPr>
          <p:cNvPr id="7" name="Title 1"/>
          <p:cNvSpPr txBox="1">
            <a:spLocks/>
          </p:cNvSpPr>
          <p:nvPr/>
        </p:nvSpPr>
        <p:spPr>
          <a:xfrm>
            <a:off x="-38100" y="5086350"/>
            <a:ext cx="9144000" cy="1828800"/>
          </a:xfrm>
          <a:prstGeom prst="rect">
            <a:avLst/>
          </a:prstGeom>
          <a:noFill/>
        </p:spPr>
        <p:txBody>
          <a:bodyPr anchor="t">
            <a:noAutofit/>
          </a:bodyPr>
          <a:lstStyle>
            <a:lvl1pPr>
              <a:defRPr sz="3100" baseline="0">
                <a:ln w="12700">
                  <a:solidFill>
                    <a:schemeClr val="tx1"/>
                  </a:solidFill>
                </a:ln>
                <a:gradFill>
                  <a:gsLst>
                    <a:gs pos="0">
                      <a:schemeClr val="bg1"/>
                    </a:gs>
                    <a:gs pos="66000">
                      <a:schemeClr val="accent1">
                        <a:tint val="23500"/>
                        <a:satMod val="160000"/>
                      </a:schemeClr>
                    </a:gs>
                  </a:gsLst>
                  <a:lin ang="5400000" scaled="0"/>
                </a:gradFill>
                <a:effectLst>
                  <a:outerShdw blurRad="50800" dist="38100" dir="2700000" algn="tl" rotWithShape="0">
                    <a:prstClr val="black">
                      <a:alpha val="40000"/>
                    </a:prstClr>
                  </a:outerShdw>
                </a:effectLst>
                <a:latin typeface="Arial Black" pitchFamily="34" charset="0"/>
              </a:defRPr>
            </a:lvl1pPr>
          </a:lstStyle>
          <a:p>
            <a:pPr algn="ctr">
              <a:spcBef>
                <a:spcPct val="0"/>
              </a:spcBef>
              <a:defRPr/>
            </a:pPr>
            <a:r>
              <a:rPr lang="en-US" sz="2800" dirty="0" smtClean="0">
                <a:ln w="12700">
                  <a:noFill/>
                </a:ln>
                <a:gradFill>
                  <a:gsLst>
                    <a:gs pos="0">
                      <a:prstClr val="white"/>
                    </a:gs>
                    <a:gs pos="66000">
                      <a:srgbClr val="4F81BD">
                        <a:tint val="23500"/>
                        <a:satMod val="160000"/>
                      </a:srgbClr>
                    </a:gs>
                  </a:gsLst>
                  <a:lin ang="5400000" scaled="0"/>
                </a:gradFill>
                <a:effectLst/>
                <a:latin typeface="Arial" pitchFamily="34" charset="0"/>
                <a:cs typeface="Arial" pitchFamily="34" charset="0"/>
              </a:rPr>
              <a:t>Updates to the Integrated Vegetation Management Plan</a:t>
            </a:r>
          </a:p>
          <a:p>
            <a:pPr algn="ctr">
              <a:spcBef>
                <a:spcPct val="0"/>
              </a:spcBef>
              <a:defRPr/>
            </a:pPr>
            <a:r>
              <a:rPr lang="en-US" sz="2000" dirty="0" smtClean="0">
                <a:ln w="12700">
                  <a:noFill/>
                </a:ln>
                <a:gradFill>
                  <a:gsLst>
                    <a:gs pos="0">
                      <a:prstClr val="white"/>
                    </a:gs>
                    <a:gs pos="66000">
                      <a:srgbClr val="4F81BD">
                        <a:tint val="23500"/>
                        <a:satMod val="160000"/>
                      </a:srgbClr>
                    </a:gs>
                  </a:gsLst>
                  <a:lin ang="5400000" scaled="0"/>
                </a:gradFill>
                <a:effectLst/>
                <a:latin typeface="Arial" pitchFamily="34" charset="0"/>
                <a:cs typeface="Arial" pitchFamily="34" charset="0"/>
              </a:rPr>
              <a:t>Renée Goentzel</a:t>
            </a:r>
          </a:p>
          <a:p>
            <a:pPr algn="ctr">
              <a:spcBef>
                <a:spcPct val="0"/>
              </a:spcBef>
              <a:defRPr/>
            </a:pPr>
            <a:endParaRPr lang="en-US" sz="800" dirty="0" smtClean="0">
              <a:ln w="12700">
                <a:noFill/>
              </a:ln>
              <a:gradFill>
                <a:gsLst>
                  <a:gs pos="0">
                    <a:prstClr val="white"/>
                  </a:gs>
                  <a:gs pos="66000">
                    <a:srgbClr val="4F81BD">
                      <a:tint val="23500"/>
                      <a:satMod val="160000"/>
                    </a:srgbClr>
                  </a:gs>
                </a:gsLst>
                <a:lin ang="5400000" scaled="0"/>
              </a:gradFill>
              <a:effectLst/>
              <a:latin typeface="Arial" pitchFamily="34" charset="0"/>
              <a:cs typeface="Arial" pitchFamily="34" charset="0"/>
            </a:endParaRPr>
          </a:p>
          <a:p>
            <a:pPr algn="ctr">
              <a:spcBef>
                <a:spcPct val="0"/>
              </a:spcBef>
              <a:defRPr/>
            </a:pPr>
            <a:r>
              <a:rPr lang="en-US" sz="1600" dirty="0" smtClean="0">
                <a:ln w="12700">
                  <a:noFill/>
                </a:ln>
                <a:gradFill>
                  <a:gsLst>
                    <a:gs pos="0">
                      <a:prstClr val="white"/>
                    </a:gs>
                    <a:gs pos="66000">
                      <a:srgbClr val="4F81BD">
                        <a:tint val="23500"/>
                        <a:satMod val="160000"/>
                      </a:srgbClr>
                    </a:gs>
                  </a:gsLst>
                  <a:lin ang="5400000" scaled="0"/>
                </a:gradFill>
                <a:effectLst/>
                <a:latin typeface="Arial" pitchFamily="34" charset="0"/>
                <a:cs typeface="Arial" pitchFamily="34" charset="0"/>
              </a:rPr>
              <a:t>July 21, </a:t>
            </a:r>
            <a:r>
              <a:rPr lang="en-US" sz="1600" dirty="0" smtClean="0">
                <a:ln w="12700">
                  <a:noFill/>
                </a:ln>
                <a:gradFill>
                  <a:gsLst>
                    <a:gs pos="0">
                      <a:prstClr val="white"/>
                    </a:gs>
                    <a:gs pos="66000">
                      <a:srgbClr val="4F81BD">
                        <a:tint val="23500"/>
                        <a:satMod val="160000"/>
                      </a:srgbClr>
                    </a:gs>
                  </a:gsLst>
                  <a:lin ang="5400000" scaled="0"/>
                </a:gradFill>
                <a:effectLst/>
                <a:latin typeface="Arial" pitchFamily="34" charset="0"/>
                <a:cs typeface="Arial" pitchFamily="34" charset="0"/>
              </a:rPr>
              <a:t>2015</a:t>
            </a:r>
            <a:endParaRPr lang="en-US" sz="1600" dirty="0">
              <a:ln w="12700">
                <a:noFill/>
              </a:ln>
              <a:gradFill>
                <a:gsLst>
                  <a:gs pos="0">
                    <a:prstClr val="white"/>
                  </a:gs>
                  <a:gs pos="66000">
                    <a:srgbClr val="4F81BD">
                      <a:tint val="23500"/>
                      <a:satMod val="160000"/>
                    </a:srgbClr>
                  </a:gs>
                </a:gsLst>
                <a:lin ang="5400000" scaled="0"/>
              </a:gradFill>
              <a:effectLst/>
              <a:latin typeface="Arial" pitchFamily="34" charset="0"/>
              <a:cs typeface="Arial" pitchFamily="34" charset="0"/>
            </a:endParaRPr>
          </a:p>
        </p:txBody>
      </p:sp>
    </p:spTree>
    <p:extLst>
      <p:ext uri="{BB962C8B-B14F-4D97-AF65-F5344CB8AC3E}">
        <p14:creationId xmlns:p14="http://schemas.microsoft.com/office/powerpoint/2010/main" val="25178522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smtClean="0"/>
              <a:t>Step 7: </a:t>
            </a:r>
            <a:r>
              <a:rPr lang="en-US" sz="2400" dirty="0"/>
              <a:t>Notify the public and </a:t>
            </a:r>
            <a:r>
              <a:rPr lang="en-US" sz="2400" dirty="0" smtClean="0"/>
              <a:t>ADEC</a:t>
            </a:r>
            <a:endParaRPr lang="en-US" sz="2400" dirty="0"/>
          </a:p>
        </p:txBody>
      </p:sp>
      <p:sp>
        <p:nvSpPr>
          <p:cNvPr id="5" name="Content Placeholder 4"/>
          <p:cNvSpPr>
            <a:spLocks noGrp="1"/>
          </p:cNvSpPr>
          <p:nvPr>
            <p:ph idx="1"/>
          </p:nvPr>
        </p:nvSpPr>
        <p:spPr>
          <a:xfrm>
            <a:off x="0" y="1981200"/>
            <a:ext cx="9144000" cy="4495800"/>
          </a:xfrm>
        </p:spPr>
        <p:txBody>
          <a:bodyPr>
            <a:normAutofit fontScale="62500" lnSpcReduction="20000"/>
          </a:bodyPr>
          <a:lstStyle/>
          <a:p>
            <a:pPr marL="0" indent="0">
              <a:buNone/>
            </a:pPr>
            <a:r>
              <a:rPr lang="en-US" sz="2600" dirty="0"/>
              <a:t>To complete the pre-application checklist, you must notify these entities:</a:t>
            </a:r>
          </a:p>
          <a:p>
            <a:pPr marL="0" indent="0">
              <a:buNone/>
            </a:pPr>
            <a:endParaRPr lang="en-US" sz="2600" dirty="0"/>
          </a:p>
          <a:p>
            <a:pPr marL="0" indent="0">
              <a:buNone/>
            </a:pPr>
            <a:r>
              <a:rPr lang="en-US" sz="2600" b="1" dirty="0"/>
              <a:t>1.</a:t>
            </a:r>
            <a:r>
              <a:rPr lang="en-US" sz="2600" dirty="0"/>
              <a:t> </a:t>
            </a:r>
            <a:r>
              <a:rPr lang="en-US" sz="2600" b="1" dirty="0"/>
              <a:t>Notify the public</a:t>
            </a:r>
            <a:r>
              <a:rPr lang="en-US" sz="2600" dirty="0"/>
              <a:t> via two consecutive public notice newspaper ads in the area (local and general) of the proposed application in accordance with 18 AAC 90.640. Ads must include the application location(s), complete herbicide name and EPA registration number of the herbicide, target pest(s), application method(s), approximate number of anticipated applications, and where the public can receive more information. </a:t>
            </a:r>
            <a:r>
              <a:rPr lang="en-US" sz="2600" b="1" u="sng" dirty="0"/>
              <a:t>The final ad must be circulated no later than 30 days prior to the first application date</a:t>
            </a:r>
            <a:r>
              <a:rPr lang="en-US" sz="2600" dirty="0"/>
              <a:t>. One ad may suffice for multiple locations, so long as all locations are listed in the ad.</a:t>
            </a:r>
          </a:p>
          <a:p>
            <a:pPr marL="0" indent="0">
              <a:buNone/>
            </a:pPr>
            <a:r>
              <a:rPr lang="en-US" sz="2600" b="1" dirty="0"/>
              <a:t>2.</a:t>
            </a:r>
            <a:r>
              <a:rPr lang="en-US" sz="2600" dirty="0"/>
              <a:t> </a:t>
            </a:r>
            <a:r>
              <a:rPr lang="en-US" sz="2600" b="1" dirty="0"/>
              <a:t>If the application will occur within 200 feet of a public water system</a:t>
            </a:r>
            <a:r>
              <a:rPr lang="en-US" sz="2600" dirty="0"/>
              <a:t>, notification must be provided by mail, return receipt requested, to the owner of the public water system </a:t>
            </a:r>
            <a:r>
              <a:rPr lang="en-US" sz="2600" b="1" u="sng" dirty="0"/>
              <a:t>no later than 30 days before the application</a:t>
            </a:r>
            <a:r>
              <a:rPr lang="en-US" sz="2600" dirty="0"/>
              <a:t>, or 30 days before the first application of a multi-application project.</a:t>
            </a:r>
          </a:p>
          <a:p>
            <a:pPr marL="0" indent="0">
              <a:buNone/>
            </a:pPr>
            <a:r>
              <a:rPr lang="en-US" sz="2600" b="1" dirty="0"/>
              <a:t>3.</a:t>
            </a:r>
            <a:r>
              <a:rPr lang="en-US" sz="2600" dirty="0"/>
              <a:t> </a:t>
            </a:r>
            <a:r>
              <a:rPr lang="en-US" sz="2600" b="1" dirty="0"/>
              <a:t>Notify ADEC </a:t>
            </a:r>
            <a:r>
              <a:rPr lang="en-US" sz="2600" dirty="0"/>
              <a:t>via email </a:t>
            </a:r>
            <a:r>
              <a:rPr lang="en-US" sz="2600" b="1" u="sng" dirty="0"/>
              <a:t>no later than 15 days prior to the date of any application</a:t>
            </a:r>
            <a:r>
              <a:rPr lang="en-US" sz="2600" dirty="0"/>
              <a:t> so that the information can be posted to their website. Notification is required before each application of a multi-application project. Mike Coffey must be cc’d – </a:t>
            </a:r>
            <a:r>
              <a:rPr lang="en-US" sz="2600" dirty="0" smtClean="0">
                <a:hlinkClick r:id="rId2"/>
              </a:rPr>
              <a:t>Mike.Coffey@alaska.gov</a:t>
            </a:r>
            <a:r>
              <a:rPr lang="en-US" sz="2600" dirty="0" smtClean="0"/>
              <a:t> </a:t>
            </a:r>
            <a:endParaRPr lang="en-US" sz="2600" dirty="0"/>
          </a:p>
          <a:p>
            <a:pPr marL="0" indent="0">
              <a:buNone/>
            </a:pPr>
            <a:r>
              <a:rPr lang="en-US" sz="2600" dirty="0"/>
              <a:t>4. If applying herbicides within the Municipality of Anchorage, </a:t>
            </a:r>
            <a:r>
              <a:rPr lang="en-US" sz="2600" b="1" dirty="0"/>
              <a:t>notice must be given to the MOA at least 48 and no more than 120 hours in advance</a:t>
            </a:r>
            <a:r>
              <a:rPr lang="en-US" sz="2600" dirty="0"/>
              <a:t> of spraying.*</a:t>
            </a:r>
          </a:p>
          <a:p>
            <a:pPr marL="0" indent="0">
              <a:buNone/>
            </a:pPr>
            <a:endParaRPr lang="en-US" sz="2400" dirty="0"/>
          </a:p>
          <a:p>
            <a:pPr marL="0" indent="0">
              <a:buNone/>
            </a:pPr>
            <a:r>
              <a:rPr lang="en-US" sz="1900" b="1" dirty="0"/>
              <a:t>*Note: The MOA has additional signage requirements as well. See Anchorage Pesticide Ordinance 15-75, 15.75.060</a:t>
            </a:r>
            <a:endParaRPr lang="en-US" sz="1900" dirty="0"/>
          </a:p>
          <a:p>
            <a:pPr marL="0" indent="0">
              <a:buNone/>
            </a:pPr>
            <a:endParaRPr lang="en-US" sz="2000" dirty="0"/>
          </a:p>
          <a:p>
            <a:pPr marL="0" indent="0">
              <a:buNone/>
            </a:pPr>
            <a:endParaRPr lang="en-US" sz="2000" dirty="0" smtClean="0"/>
          </a:p>
          <a:p>
            <a:pPr marL="0" indent="0">
              <a:buNone/>
            </a:pPr>
            <a:endParaRPr lang="en-US" sz="2000" dirty="0"/>
          </a:p>
        </p:txBody>
      </p:sp>
    </p:spTree>
    <p:extLst>
      <p:ext uri="{BB962C8B-B14F-4D97-AF65-F5344CB8AC3E}">
        <p14:creationId xmlns:p14="http://schemas.microsoft.com/office/powerpoint/2010/main" val="53579850"/>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981200"/>
            <a:ext cx="9144000" cy="4495800"/>
          </a:xfrm>
        </p:spPr>
        <p:txBody>
          <a:bodyPr>
            <a:normAutofit fontScale="32500" lnSpcReduction="20000"/>
          </a:bodyPr>
          <a:lstStyle/>
          <a:p>
            <a:pPr marL="0" indent="0">
              <a:buNone/>
            </a:pPr>
            <a:r>
              <a:rPr lang="en-US" sz="4900" dirty="0" smtClean="0"/>
              <a:t>The completed pre-application checklist and all required backup paperwork must be submitted before herbicide application is approved by DOT&amp;PF. Required paperwork includes:</a:t>
            </a:r>
          </a:p>
          <a:p>
            <a:r>
              <a:rPr lang="en-US" sz="4900" dirty="0" smtClean="0"/>
              <a:t>A copy of the ROW permit and associated ROW documents</a:t>
            </a:r>
          </a:p>
          <a:p>
            <a:r>
              <a:rPr lang="en-US" sz="4900" dirty="0" smtClean="0"/>
              <a:t>A copy of the email notifying ADEC of herbicide application</a:t>
            </a:r>
          </a:p>
          <a:p>
            <a:r>
              <a:rPr lang="en-US" sz="4900" dirty="0" smtClean="0"/>
              <a:t>Copies of the final newspaper ads and affidavits demonstrating public notification</a:t>
            </a:r>
          </a:p>
          <a:p>
            <a:r>
              <a:rPr lang="en-US" sz="4900" dirty="0" smtClean="0"/>
              <a:t>A copy of the certification card(s) of the certified applicator(s)</a:t>
            </a:r>
          </a:p>
          <a:p>
            <a:r>
              <a:rPr lang="en-US" sz="4900" dirty="0" smtClean="0"/>
              <a:t>A statement indicating the name and address of each applicator, the category of use for which each applicator is certified, the company name and address where the pesticide was purchased, and the amount purchased and date of sale of the selected pesticide</a:t>
            </a:r>
          </a:p>
          <a:p>
            <a:r>
              <a:rPr lang="en-US" sz="4900" dirty="0" smtClean="0"/>
              <a:t>Proof of liability insurance </a:t>
            </a:r>
          </a:p>
          <a:p>
            <a:r>
              <a:rPr lang="en-US" sz="4900" dirty="0" smtClean="0"/>
              <a:t>Copies of email correspondence with the owner of the affected public water system, if applicable</a:t>
            </a:r>
          </a:p>
          <a:p>
            <a:r>
              <a:rPr lang="en-US" sz="4900" dirty="0" smtClean="0"/>
              <a:t>Copies of additional permits/authorizations that have been obtained (</a:t>
            </a:r>
            <a:r>
              <a:rPr lang="en-US" sz="4900" i="1" dirty="0" smtClean="0"/>
              <a:t>e.g.</a:t>
            </a:r>
            <a:r>
              <a:rPr lang="en-US" sz="4900" dirty="0"/>
              <a:t> </a:t>
            </a:r>
            <a:r>
              <a:rPr lang="en-US" sz="4900" dirty="0" smtClean="0"/>
              <a:t>APDES permit or ADEC Pesticide Use permit*)</a:t>
            </a:r>
          </a:p>
          <a:p>
            <a:pPr marL="0" indent="0">
              <a:buNone/>
            </a:pPr>
            <a:endParaRPr lang="en-US" sz="1700" dirty="0" smtClean="0"/>
          </a:p>
          <a:p>
            <a:pPr marL="0" indent="0">
              <a:buNone/>
            </a:pPr>
            <a:r>
              <a:rPr lang="en-US" sz="3700" b="1" dirty="0" smtClean="0"/>
              <a:t>* Note: An ADEC Pesticide Use permit and an Alaska Pollutant Discharge Elimination System (APDES) Pesticides General Permit are required prior to any aquatic application(s</a:t>
            </a:r>
            <a:r>
              <a:rPr lang="en-US" sz="3700" b="1" dirty="0"/>
              <a:t>). Additionally, regional setbacks may be established for applications adjacent to aquatic sites. </a:t>
            </a:r>
          </a:p>
        </p:txBody>
      </p:sp>
      <p:sp>
        <p:nvSpPr>
          <p:cNvPr id="3" name="Title 2"/>
          <p:cNvSpPr>
            <a:spLocks noGrp="1"/>
          </p:cNvSpPr>
          <p:nvPr>
            <p:ph type="title"/>
          </p:nvPr>
        </p:nvSpPr>
        <p:spPr/>
        <p:txBody>
          <a:bodyPr>
            <a:normAutofit/>
          </a:bodyPr>
          <a:lstStyle/>
          <a:p>
            <a:r>
              <a:rPr lang="en-US" sz="2400" dirty="0" smtClean="0"/>
              <a:t>Step 8: </a:t>
            </a:r>
            <a:r>
              <a:rPr lang="en-US" sz="2400" dirty="0"/>
              <a:t>Submit the completed pre-application checklist with required </a:t>
            </a:r>
            <a:r>
              <a:rPr lang="en-US" sz="2400" dirty="0" smtClean="0"/>
              <a:t>paperwork</a:t>
            </a:r>
            <a:endParaRPr lang="en-US" sz="2400" dirty="0"/>
          </a:p>
        </p:txBody>
      </p:sp>
    </p:spTree>
    <p:extLst>
      <p:ext uri="{BB962C8B-B14F-4D97-AF65-F5344CB8AC3E}">
        <p14:creationId xmlns:p14="http://schemas.microsoft.com/office/powerpoint/2010/main" val="29394097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400" dirty="0" smtClean="0"/>
              <a:t>Step 9: </a:t>
            </a:r>
            <a:r>
              <a:rPr lang="en-US" sz="2400" dirty="0"/>
              <a:t>Implement plan once approved, documenting work as it </a:t>
            </a:r>
            <a:r>
              <a:rPr lang="en-US" sz="2400" dirty="0" smtClean="0"/>
              <a:t>performed</a:t>
            </a:r>
            <a:endParaRPr lang="en-US" sz="2400" dirty="0"/>
          </a:p>
        </p:txBody>
      </p:sp>
      <p:sp>
        <p:nvSpPr>
          <p:cNvPr id="8" name="Content Placeholder 7"/>
          <p:cNvSpPr>
            <a:spLocks noGrp="1"/>
          </p:cNvSpPr>
          <p:nvPr>
            <p:ph idx="1"/>
          </p:nvPr>
        </p:nvSpPr>
        <p:spPr>
          <a:xfrm>
            <a:off x="0" y="1981200"/>
            <a:ext cx="9144000" cy="4495800"/>
          </a:xfrm>
        </p:spPr>
        <p:txBody>
          <a:bodyPr>
            <a:normAutofit fontScale="92500" lnSpcReduction="10000"/>
          </a:bodyPr>
          <a:lstStyle/>
          <a:p>
            <a:pPr marL="0" indent="0">
              <a:buNone/>
            </a:pPr>
            <a:r>
              <a:rPr lang="en-US" sz="2000" b="1" dirty="0" smtClean="0"/>
              <a:t>Only after</a:t>
            </a:r>
            <a:r>
              <a:rPr lang="en-US" sz="2000" dirty="0" smtClean="0"/>
              <a:t> you receive a formal email of approval from Mike Coffey, the DOT&amp;PF IVMP Person in Charge, can you begin herbicide application. All </a:t>
            </a:r>
            <a:r>
              <a:rPr lang="en-US" sz="2000" dirty="0"/>
              <a:t>herbicide applications must comply with </a:t>
            </a:r>
            <a:r>
              <a:rPr lang="en-US" sz="2000" dirty="0" smtClean="0"/>
              <a:t>state </a:t>
            </a:r>
            <a:r>
              <a:rPr lang="en-US" sz="2000" dirty="0"/>
              <a:t>and </a:t>
            </a:r>
            <a:r>
              <a:rPr lang="en-US" sz="2000" dirty="0" smtClean="0"/>
              <a:t>federal </a:t>
            </a:r>
            <a:r>
              <a:rPr lang="en-US" sz="2000" dirty="0"/>
              <a:t>regulations and must be performed by certified applicators using DOT&amp;PF </a:t>
            </a:r>
            <a:r>
              <a:rPr lang="en-US" sz="2000" dirty="0" smtClean="0"/>
              <a:t>IVMP-listed herbicides </a:t>
            </a:r>
            <a:r>
              <a:rPr lang="en-US" sz="2000" dirty="0"/>
              <a:t>in accordance with their labels, the DOT&amp;PF IVMP, and any regional guidelines</a:t>
            </a:r>
            <a:r>
              <a:rPr lang="en-US" sz="2000" dirty="0" smtClean="0"/>
              <a:t>. </a:t>
            </a:r>
            <a:r>
              <a:rPr lang="en-US" sz="2000" b="1" dirty="0"/>
              <a:t>You must contact DOT&amp;PF M&amp;O environmental </a:t>
            </a:r>
            <a:r>
              <a:rPr lang="en-US" sz="2000" b="1" dirty="0" smtClean="0"/>
              <a:t>personnel</a:t>
            </a:r>
            <a:r>
              <a:rPr lang="en-US" sz="2000" b="1" dirty="0"/>
              <a:t> </a:t>
            </a:r>
            <a:r>
              <a:rPr lang="en-US" sz="2000" b="1" dirty="0" smtClean="0"/>
              <a:t>if site or weather conditions or application dates or procedures change for any reason</a:t>
            </a:r>
            <a:r>
              <a:rPr lang="en-US" sz="2000" dirty="0" smtClean="0"/>
              <a:t>.</a:t>
            </a:r>
          </a:p>
          <a:p>
            <a:pPr marL="0" indent="0">
              <a:buNone/>
            </a:pPr>
            <a:endParaRPr lang="en-US" sz="1600" dirty="0"/>
          </a:p>
          <a:p>
            <a:pPr marL="0" indent="0">
              <a:buNone/>
            </a:pPr>
            <a:r>
              <a:rPr lang="en-US" sz="2000" b="1" dirty="0" smtClean="0"/>
              <a:t>Make sure</a:t>
            </a:r>
            <a:r>
              <a:rPr lang="en-US" sz="2000" dirty="0" smtClean="0"/>
              <a:t> to have the DOT&amp;PF field log on-site to record daily application rates, herbicide volumes, concentrations, treated acreage, and weather conditions.</a:t>
            </a:r>
          </a:p>
          <a:p>
            <a:pPr marL="0" indent="0">
              <a:buNone/>
            </a:pPr>
            <a:endParaRPr lang="en-US" sz="1700" dirty="0" smtClean="0"/>
          </a:p>
          <a:p>
            <a:pPr marL="0" indent="0">
              <a:buNone/>
            </a:pPr>
            <a:r>
              <a:rPr lang="en-US" sz="2000" b="1" dirty="0"/>
              <a:t>Make sure</a:t>
            </a:r>
            <a:r>
              <a:rPr lang="en-US" sz="2000" dirty="0"/>
              <a:t> to </a:t>
            </a:r>
            <a:r>
              <a:rPr lang="en-US" sz="2000" dirty="0" smtClean="0"/>
              <a:t>post warning signage as mandated in 18 AAC 90.630 at each point of access (and at intervals along the roadway for long linear applications) to the application area before applying herbicides. Warning signage must be posted for at least 24 hours and must remain posted through the restricted entry interval.</a:t>
            </a:r>
            <a:endParaRPr lang="en-US" sz="2000" dirty="0"/>
          </a:p>
        </p:txBody>
      </p:sp>
    </p:spTree>
    <p:extLst>
      <p:ext uri="{BB962C8B-B14F-4D97-AF65-F5344CB8AC3E}">
        <p14:creationId xmlns:p14="http://schemas.microsoft.com/office/powerpoint/2010/main" val="221719374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lvl="0" indent="0">
              <a:buNone/>
            </a:pPr>
            <a:r>
              <a:rPr lang="en-US" sz="2000" dirty="0" smtClean="0">
                <a:solidFill>
                  <a:prstClr val="black"/>
                </a:solidFill>
              </a:rPr>
              <a:t>Complete and submit the post-application checklist and DOT&amp;PF field log within </a:t>
            </a:r>
            <a:r>
              <a:rPr lang="en-US" sz="2000" b="1" dirty="0" smtClean="0">
                <a:solidFill>
                  <a:prstClr val="black"/>
                </a:solidFill>
              </a:rPr>
              <a:t>30 days </a:t>
            </a:r>
            <a:r>
              <a:rPr lang="en-US" sz="2000" dirty="0" smtClean="0">
                <a:solidFill>
                  <a:prstClr val="black"/>
                </a:solidFill>
              </a:rPr>
              <a:t>of conducting herbicide application. </a:t>
            </a:r>
          </a:p>
          <a:p>
            <a:pPr marL="0" lvl="0" indent="0" algn="ctr">
              <a:buNone/>
            </a:pPr>
            <a:endParaRPr lang="en-US" sz="1200" dirty="0">
              <a:solidFill>
                <a:prstClr val="black"/>
              </a:solidFill>
            </a:endParaRPr>
          </a:p>
          <a:p>
            <a:pPr marL="0" lvl="0" indent="0" algn="ctr">
              <a:buNone/>
            </a:pPr>
            <a:endParaRPr lang="en-US" sz="1200" dirty="0" smtClean="0">
              <a:solidFill>
                <a:prstClr val="black"/>
              </a:solidFill>
            </a:endParaRPr>
          </a:p>
          <a:p>
            <a:pPr marL="0" lvl="0" indent="0" algn="ctr">
              <a:buNone/>
            </a:pPr>
            <a:endParaRPr lang="en-US" sz="1200" dirty="0">
              <a:solidFill>
                <a:prstClr val="black"/>
              </a:solidFill>
            </a:endParaRPr>
          </a:p>
          <a:p>
            <a:pPr marL="0" lvl="0" indent="0" algn="ctr">
              <a:buNone/>
            </a:pPr>
            <a:endParaRPr lang="en-US" sz="1200" dirty="0" smtClean="0">
              <a:solidFill>
                <a:prstClr val="black"/>
              </a:solidFill>
            </a:endParaRPr>
          </a:p>
          <a:p>
            <a:pPr marL="0" lvl="0" indent="0" algn="ctr">
              <a:buNone/>
            </a:pPr>
            <a:endParaRPr lang="en-US" sz="1200" dirty="0">
              <a:solidFill>
                <a:prstClr val="black"/>
              </a:solidFill>
            </a:endParaRPr>
          </a:p>
          <a:p>
            <a:pPr marL="0" lvl="0" indent="0" algn="ctr">
              <a:buNone/>
            </a:pPr>
            <a:endParaRPr lang="en-US" sz="1200" dirty="0" smtClean="0">
              <a:solidFill>
                <a:prstClr val="black"/>
              </a:solidFill>
            </a:endParaRPr>
          </a:p>
          <a:p>
            <a:pPr marL="0" lvl="0" indent="0" algn="ctr">
              <a:buNone/>
            </a:pPr>
            <a:endParaRPr lang="en-US" sz="1200" dirty="0">
              <a:solidFill>
                <a:prstClr val="black"/>
              </a:solidFill>
            </a:endParaRPr>
          </a:p>
          <a:p>
            <a:pPr marL="0" lvl="0" indent="0" algn="ctr">
              <a:buNone/>
            </a:pPr>
            <a:endParaRPr lang="en-US" sz="1200" dirty="0" smtClean="0">
              <a:solidFill>
                <a:prstClr val="black"/>
              </a:solidFill>
            </a:endParaRPr>
          </a:p>
          <a:p>
            <a:endParaRPr lang="en-US" dirty="0"/>
          </a:p>
        </p:txBody>
      </p:sp>
      <p:sp>
        <p:nvSpPr>
          <p:cNvPr id="3" name="Title 2"/>
          <p:cNvSpPr>
            <a:spLocks noGrp="1"/>
          </p:cNvSpPr>
          <p:nvPr>
            <p:ph type="title"/>
          </p:nvPr>
        </p:nvSpPr>
        <p:spPr/>
        <p:txBody>
          <a:bodyPr>
            <a:normAutofit/>
          </a:bodyPr>
          <a:lstStyle/>
          <a:p>
            <a:r>
              <a:rPr lang="en-US" sz="2400" dirty="0" smtClean="0"/>
              <a:t>Step 10: </a:t>
            </a:r>
            <a:r>
              <a:rPr lang="en-US" sz="2400" dirty="0"/>
              <a:t>Complete and submit the post-application </a:t>
            </a:r>
            <a:r>
              <a:rPr lang="en-US" sz="2400" dirty="0" smtClean="0"/>
              <a:t>checklist</a:t>
            </a:r>
            <a:endParaRPr lang="en-US" sz="2400"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b="1870"/>
          <a:stretch/>
        </p:blipFill>
        <p:spPr>
          <a:xfrm>
            <a:off x="3209925" y="2724150"/>
            <a:ext cx="2948263" cy="3752850"/>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3581400"/>
            <a:ext cx="1354131" cy="1606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62000" y="3758552"/>
            <a:ext cx="1881790" cy="1252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05012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000" dirty="0" smtClean="0"/>
              <a:t>Per page 13 of the IVMP, post herbicide application follow up is required to assess the results of each application.</a:t>
            </a:r>
          </a:p>
          <a:p>
            <a:pPr marL="0" indent="0">
              <a:buNone/>
            </a:pPr>
            <a:endParaRPr lang="en-US" sz="2000" dirty="0"/>
          </a:p>
        </p:txBody>
      </p:sp>
      <p:sp>
        <p:nvSpPr>
          <p:cNvPr id="3" name="Title 2"/>
          <p:cNvSpPr>
            <a:spLocks noGrp="1"/>
          </p:cNvSpPr>
          <p:nvPr>
            <p:ph type="title"/>
          </p:nvPr>
        </p:nvSpPr>
        <p:spPr/>
        <p:txBody>
          <a:bodyPr>
            <a:normAutofit/>
          </a:bodyPr>
          <a:lstStyle/>
          <a:p>
            <a:r>
              <a:rPr lang="en-US" sz="2400" dirty="0" smtClean="0"/>
              <a:t>Step 11: Required follow up </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1613401768"/>
              </p:ext>
            </p:extLst>
          </p:nvPr>
        </p:nvGraphicFramePr>
        <p:xfrm>
          <a:off x="1447800" y="3124200"/>
          <a:ext cx="6096000" cy="2291080"/>
        </p:xfrm>
        <a:graphic>
          <a:graphicData uri="http://schemas.openxmlformats.org/drawingml/2006/table">
            <a:tbl>
              <a:tblPr firstRow="1" bandRow="1">
                <a:tableStyleId>{5FD0F851-EC5A-4D38-B0AD-8093EC10F338}</a:tableStyleId>
              </a:tblPr>
              <a:tblGrid>
                <a:gridCol w="3048000"/>
                <a:gridCol w="3048000"/>
              </a:tblGrid>
              <a:tr h="370840">
                <a:tc>
                  <a:txBody>
                    <a:bodyPr/>
                    <a:lstStyle/>
                    <a:p>
                      <a:pPr algn="ctr"/>
                      <a:r>
                        <a:rPr lang="en-US" dirty="0" smtClean="0">
                          <a:latin typeface="Arial" panose="020B0604020202020204" pitchFamily="34" charset="0"/>
                          <a:cs typeface="Arial" panose="020B0604020202020204" pitchFamily="34" charset="0"/>
                        </a:rPr>
                        <a:t>Application</a:t>
                      </a:r>
                      <a:r>
                        <a:rPr lang="en-US" baseline="0" dirty="0" smtClean="0">
                          <a:latin typeface="Arial" panose="020B0604020202020204" pitchFamily="34" charset="0"/>
                          <a:cs typeface="Arial" panose="020B0604020202020204" pitchFamily="34" charset="0"/>
                        </a:rPr>
                        <a:t> Location</a:t>
                      </a:r>
                      <a:endParaRPr lang="en-US" dirty="0">
                        <a:latin typeface="Arial" panose="020B0604020202020204" pitchFamily="34" charset="0"/>
                        <a:cs typeface="Arial" panose="020B0604020202020204" pitchFamily="34" charset="0"/>
                      </a:endParaRPr>
                    </a:p>
                  </a:txBody>
                  <a:tcPr anchor="ctr"/>
                </a:tc>
                <a:tc>
                  <a:txBody>
                    <a:bodyPr/>
                    <a:lstStyle/>
                    <a:p>
                      <a:pPr algn="ctr"/>
                      <a:r>
                        <a:rPr lang="en-US" smtClean="0">
                          <a:latin typeface="Arial" panose="020B0604020202020204" pitchFamily="34" charset="0"/>
                          <a:cs typeface="Arial" panose="020B0604020202020204" pitchFamily="34" charset="0"/>
                        </a:rPr>
                        <a:t>Post-treatment</a:t>
                      </a:r>
                      <a:r>
                        <a:rPr lang="en-US" baseline="0" smtClean="0">
                          <a:latin typeface="Arial" panose="020B0604020202020204" pitchFamily="34" charset="0"/>
                          <a:cs typeface="Arial" panose="020B0604020202020204" pitchFamily="34" charset="0"/>
                        </a:rPr>
                        <a:t> Monitoring</a:t>
                      </a:r>
                      <a:endParaRPr lang="en-US" dirty="0">
                        <a:latin typeface="Arial" panose="020B0604020202020204" pitchFamily="34" charset="0"/>
                        <a:cs typeface="Arial" panose="020B0604020202020204" pitchFamily="34" charset="0"/>
                      </a:endParaRPr>
                    </a:p>
                  </a:txBody>
                  <a:tcPr anchor="ctr"/>
                </a:tc>
              </a:tr>
              <a:tr h="370840">
                <a:tc>
                  <a:txBody>
                    <a:bodyPr/>
                    <a:lstStyle/>
                    <a:p>
                      <a:pPr algn="ctr"/>
                      <a:r>
                        <a:rPr lang="en-US" dirty="0" smtClean="0">
                          <a:latin typeface="Arial" panose="020B0604020202020204" pitchFamily="34" charset="0"/>
                          <a:cs typeface="Arial" panose="020B0604020202020204" pitchFamily="34" charset="0"/>
                        </a:rPr>
                        <a:t>Road ROW zones 1-3</a:t>
                      </a:r>
                      <a:endParaRPr lang="en-US" dirty="0">
                        <a:latin typeface="Arial" panose="020B0604020202020204" pitchFamily="34" charset="0"/>
                        <a:cs typeface="Arial" panose="020B0604020202020204" pitchFamily="34" charset="0"/>
                      </a:endParaRPr>
                    </a:p>
                  </a:txBody>
                  <a:tcPr anchor="ctr"/>
                </a:tc>
                <a:tc>
                  <a:txBody>
                    <a:bodyPr/>
                    <a:lstStyle/>
                    <a:p>
                      <a:pPr algn="ctr"/>
                      <a:r>
                        <a:rPr lang="en-US" dirty="0" smtClean="0">
                          <a:latin typeface="Arial" panose="020B0604020202020204" pitchFamily="34" charset="0"/>
                          <a:cs typeface="Arial" panose="020B0604020202020204" pitchFamily="34" charset="0"/>
                        </a:rPr>
                        <a:t>Site must</a:t>
                      </a:r>
                      <a:r>
                        <a:rPr lang="en-US" baseline="0" dirty="0" smtClean="0">
                          <a:latin typeface="Arial" panose="020B0604020202020204" pitchFamily="34" charset="0"/>
                          <a:cs typeface="Arial" panose="020B0604020202020204" pitchFamily="34" charset="0"/>
                        </a:rPr>
                        <a:t> be inspected within one month</a:t>
                      </a:r>
                      <a:endParaRPr lang="en-US" dirty="0">
                        <a:latin typeface="Arial" panose="020B0604020202020204" pitchFamily="34" charset="0"/>
                        <a:cs typeface="Arial" panose="020B0604020202020204" pitchFamily="34" charset="0"/>
                      </a:endParaRPr>
                    </a:p>
                  </a:txBody>
                  <a:tcPr anchor="ctr"/>
                </a:tc>
              </a:tr>
              <a:tr h="370840">
                <a:tc>
                  <a:txBody>
                    <a:bodyPr/>
                    <a:lstStyle/>
                    <a:p>
                      <a:pPr algn="ctr"/>
                      <a:r>
                        <a:rPr lang="en-US" dirty="0" smtClean="0">
                          <a:latin typeface="Arial" panose="020B0604020202020204" pitchFamily="34" charset="0"/>
                          <a:cs typeface="Arial" panose="020B0604020202020204" pitchFamily="34" charset="0"/>
                        </a:rPr>
                        <a:t>FAA certified airports</a:t>
                      </a:r>
                      <a:endParaRPr lang="en-US" dirty="0">
                        <a:latin typeface="Arial" panose="020B0604020202020204" pitchFamily="34" charset="0"/>
                        <a:cs typeface="Arial" panose="020B0604020202020204" pitchFamily="34" charset="0"/>
                      </a:endParaRPr>
                    </a:p>
                  </a:txBody>
                  <a:tcPr anchor="ctr"/>
                </a:tc>
                <a:tc>
                  <a:txBody>
                    <a:bodyPr/>
                    <a:lstStyle/>
                    <a:p>
                      <a:pPr algn="ctr"/>
                      <a:r>
                        <a:rPr lang="en-US" dirty="0" smtClean="0">
                          <a:latin typeface="Arial" panose="020B0604020202020204" pitchFamily="34" charset="0"/>
                          <a:cs typeface="Arial" panose="020B0604020202020204" pitchFamily="34" charset="0"/>
                        </a:rPr>
                        <a:t>Site must be inspected within one month</a:t>
                      </a:r>
                      <a:endParaRPr lang="en-US" dirty="0">
                        <a:latin typeface="Arial" panose="020B0604020202020204" pitchFamily="34" charset="0"/>
                        <a:cs typeface="Arial" panose="020B0604020202020204" pitchFamily="34" charset="0"/>
                      </a:endParaRPr>
                    </a:p>
                  </a:txBody>
                  <a:tcPr anchor="ctr"/>
                </a:tc>
              </a:tr>
              <a:tr h="370840">
                <a:tc>
                  <a:txBody>
                    <a:bodyPr/>
                    <a:lstStyle/>
                    <a:p>
                      <a:pPr algn="ctr"/>
                      <a:r>
                        <a:rPr lang="en-US" dirty="0" smtClean="0">
                          <a:latin typeface="Arial" panose="020B0604020202020204" pitchFamily="34" charset="0"/>
                          <a:cs typeface="Arial" panose="020B0604020202020204" pitchFamily="34" charset="0"/>
                        </a:rPr>
                        <a:t>Uncertified airports</a:t>
                      </a:r>
                      <a:endParaRPr lang="en-US" dirty="0">
                        <a:latin typeface="Arial" panose="020B0604020202020204" pitchFamily="34" charset="0"/>
                        <a:cs typeface="Arial" panose="020B0604020202020204" pitchFamily="34" charset="0"/>
                      </a:endParaRPr>
                    </a:p>
                  </a:txBody>
                  <a:tcPr anchor="ctr"/>
                </a:tc>
                <a:tc>
                  <a:txBody>
                    <a:bodyPr/>
                    <a:lstStyle/>
                    <a:p>
                      <a:pPr algn="ctr"/>
                      <a:r>
                        <a:rPr lang="en-US" dirty="0" smtClean="0">
                          <a:latin typeface="Arial" panose="020B0604020202020204" pitchFamily="34" charset="0"/>
                          <a:cs typeface="Arial" panose="020B0604020202020204" pitchFamily="34" charset="0"/>
                        </a:rPr>
                        <a:t>Site must be inspected within</a:t>
                      </a:r>
                      <a:r>
                        <a:rPr lang="en-US" baseline="0" dirty="0" smtClean="0">
                          <a:latin typeface="Arial" panose="020B0604020202020204" pitchFamily="34" charset="0"/>
                          <a:cs typeface="Arial" panose="020B0604020202020204" pitchFamily="34" charset="0"/>
                        </a:rPr>
                        <a:t> six hours</a:t>
                      </a:r>
                      <a:endParaRPr lang="en-US" dirty="0">
                        <a:latin typeface="Arial" panose="020B0604020202020204" pitchFamily="34" charset="0"/>
                        <a:cs typeface="Arial" panose="020B0604020202020204" pitchFamily="34" charset="0"/>
                      </a:endParaRPr>
                    </a:p>
                  </a:txBody>
                  <a:tcPr anchor="ctr"/>
                </a:tc>
              </a:tr>
            </a:tbl>
          </a:graphicData>
        </a:graphic>
      </p:graphicFrame>
    </p:spTree>
    <p:extLst>
      <p:ext uri="{BB962C8B-B14F-4D97-AF65-F5344CB8AC3E}">
        <p14:creationId xmlns:p14="http://schemas.microsoft.com/office/powerpoint/2010/main" val="21774778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000" dirty="0" smtClean="0"/>
              <a:t>Both Mike Coffey and all involved certified pesticide applicators must keep accurate written records as described in 18 AAC 90.415 of all applications of general and restricted use pesticides within the DOT&amp;PF ROW for </a:t>
            </a:r>
            <a:r>
              <a:rPr lang="en-US" sz="2000" b="1" dirty="0" smtClean="0"/>
              <a:t>a minimum of two years</a:t>
            </a:r>
            <a:r>
              <a:rPr lang="en-US" sz="2000" dirty="0" smtClean="0"/>
              <a:t> after each application.</a:t>
            </a:r>
          </a:p>
          <a:p>
            <a:pPr marL="0" indent="0">
              <a:spcBef>
                <a:spcPts val="0"/>
              </a:spcBef>
              <a:buNone/>
            </a:pPr>
            <a:endParaRPr lang="en-US" sz="1600" dirty="0"/>
          </a:p>
          <a:p>
            <a:pPr marL="0" indent="0">
              <a:buNone/>
            </a:pPr>
            <a:r>
              <a:rPr lang="en-US" sz="2000" dirty="0"/>
              <a:t>For each herbicide applied to more than 20 acres in a calendar year, DOT&amp;PF will publish a report on </a:t>
            </a:r>
            <a:r>
              <a:rPr lang="en-US" sz="2000" dirty="0" smtClean="0"/>
              <a:t>their website containing </a:t>
            </a:r>
            <a:r>
              <a:rPr lang="en-US" sz="2000" dirty="0"/>
              <a:t>the complete product name, herbicide EPA registration number, the quantity of mixed herbicide applied, and the location of each application.</a:t>
            </a:r>
            <a:r>
              <a:rPr lang="en-US" sz="2000" dirty="0" smtClean="0"/>
              <a:t>	</a:t>
            </a:r>
            <a:endParaRPr lang="en-US" sz="2000" dirty="0"/>
          </a:p>
          <a:p>
            <a:pPr marL="0" indent="0">
              <a:buNone/>
            </a:pPr>
            <a:endParaRPr lang="en-US" sz="2000" dirty="0" smtClean="0"/>
          </a:p>
          <a:p>
            <a:pPr marL="0" indent="0">
              <a:buNone/>
            </a:pPr>
            <a:endParaRPr lang="en-US" sz="1600" dirty="0"/>
          </a:p>
          <a:p>
            <a:pPr marL="0" indent="0">
              <a:buNone/>
            </a:pPr>
            <a:endParaRPr lang="en-US" sz="1600" dirty="0" smtClean="0"/>
          </a:p>
          <a:p>
            <a:pPr marL="0" indent="0">
              <a:buNone/>
            </a:pPr>
            <a:endParaRPr lang="en-US" sz="1600" dirty="0"/>
          </a:p>
          <a:p>
            <a:pPr marL="0" indent="0">
              <a:buNone/>
            </a:pPr>
            <a:endParaRPr lang="en-US" sz="1600" dirty="0" smtClean="0"/>
          </a:p>
          <a:p>
            <a:pPr marL="0" indent="0">
              <a:buNone/>
            </a:pPr>
            <a:endParaRPr lang="en-US" sz="1600" dirty="0"/>
          </a:p>
          <a:p>
            <a:pPr marL="0" indent="0">
              <a:buNone/>
            </a:pPr>
            <a:endParaRPr lang="en-US" sz="1600" dirty="0" smtClean="0"/>
          </a:p>
          <a:p>
            <a:pPr marL="0" indent="0">
              <a:buNone/>
            </a:pPr>
            <a:endParaRPr lang="en-US" sz="1600" dirty="0"/>
          </a:p>
          <a:p>
            <a:pPr marL="0" indent="0">
              <a:buNone/>
            </a:pPr>
            <a:endParaRPr lang="en-US" sz="1600" dirty="0" smtClean="0"/>
          </a:p>
          <a:p>
            <a:pPr marL="0" indent="0">
              <a:buNone/>
            </a:pPr>
            <a:endParaRPr lang="en-US" sz="1600" dirty="0"/>
          </a:p>
          <a:p>
            <a:pPr marL="0" indent="0">
              <a:buNone/>
            </a:pPr>
            <a:endParaRPr lang="en-US" sz="1600" dirty="0" smtClean="0"/>
          </a:p>
          <a:p>
            <a:pPr marL="0" indent="0">
              <a:buNone/>
            </a:pPr>
            <a:endParaRPr lang="en-US" sz="1600" dirty="0" smtClean="0"/>
          </a:p>
          <a:p>
            <a:pPr marL="0" indent="0">
              <a:buNone/>
            </a:pPr>
            <a:endParaRPr lang="en-US" sz="1600" dirty="0"/>
          </a:p>
        </p:txBody>
      </p:sp>
      <p:sp>
        <p:nvSpPr>
          <p:cNvPr id="3" name="Title 2"/>
          <p:cNvSpPr>
            <a:spLocks noGrp="1"/>
          </p:cNvSpPr>
          <p:nvPr>
            <p:ph type="title"/>
          </p:nvPr>
        </p:nvSpPr>
        <p:spPr/>
        <p:txBody>
          <a:bodyPr>
            <a:normAutofit/>
          </a:bodyPr>
          <a:lstStyle/>
          <a:p>
            <a:r>
              <a:rPr lang="en-US" sz="2600" dirty="0" smtClean="0"/>
              <a:t>Step 12: Recordkeeping</a:t>
            </a:r>
            <a:endParaRPr lang="en-US" sz="2600" dirty="0"/>
          </a:p>
        </p:txBody>
      </p:sp>
      <p:pic>
        <p:nvPicPr>
          <p:cNvPr id="2050" name="Picture 2" descr="C:\Users\rmforque\Desktop\Weed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7657" y="4859942"/>
            <a:ext cx="6008687" cy="1639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014927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76600" y="2967037"/>
            <a:ext cx="2595563" cy="2595563"/>
          </a:xfrm>
        </p:spPr>
      </p:pic>
      <p:sp>
        <p:nvSpPr>
          <p:cNvPr id="3" name="Title 2"/>
          <p:cNvSpPr>
            <a:spLocks noGrp="1"/>
          </p:cNvSpPr>
          <p:nvPr>
            <p:ph type="title"/>
          </p:nvPr>
        </p:nvSpPr>
        <p:spPr/>
        <p:txBody>
          <a:bodyPr/>
          <a:lstStyle/>
          <a:p>
            <a:r>
              <a:rPr lang="en-US" dirty="0" smtClean="0"/>
              <a:t>Done!</a:t>
            </a:r>
            <a:endParaRPr lang="en-US" dirty="0"/>
          </a:p>
        </p:txBody>
      </p:sp>
    </p:spTree>
    <p:extLst>
      <p:ext uri="{BB962C8B-B14F-4D97-AF65-F5344CB8AC3E}">
        <p14:creationId xmlns:p14="http://schemas.microsoft.com/office/powerpoint/2010/main" val="37423181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000" dirty="0" smtClean="0"/>
              <a:t>Contact Info:</a:t>
            </a:r>
          </a:p>
          <a:p>
            <a:pPr marL="0" indent="0">
              <a:buNone/>
            </a:pPr>
            <a:endParaRPr lang="en-US" sz="2000" dirty="0" smtClean="0"/>
          </a:p>
          <a:p>
            <a:pPr marL="0" indent="0">
              <a:buNone/>
            </a:pPr>
            <a:r>
              <a:rPr lang="en-US" sz="2000" dirty="0" smtClean="0"/>
              <a:t>	</a:t>
            </a:r>
            <a:endParaRPr lang="en-US" sz="2000" u="sng" dirty="0">
              <a:solidFill>
                <a:srgbClr val="0000FF"/>
              </a:solidFill>
            </a:endParaRPr>
          </a:p>
        </p:txBody>
      </p:sp>
      <p:sp>
        <p:nvSpPr>
          <p:cNvPr id="3" name="Title 2"/>
          <p:cNvSpPr>
            <a:spLocks noGrp="1"/>
          </p:cNvSpPr>
          <p:nvPr>
            <p:ph type="title"/>
          </p:nvPr>
        </p:nvSpPr>
        <p:spPr/>
        <p:txBody>
          <a:bodyPr>
            <a:normAutofit/>
          </a:bodyPr>
          <a:lstStyle/>
          <a:p>
            <a:r>
              <a:rPr lang="en-US" sz="2900" dirty="0" smtClean="0"/>
              <a:t>Questions?</a:t>
            </a:r>
            <a:endParaRPr lang="en-US" sz="2900" dirty="0"/>
          </a:p>
        </p:txBody>
      </p:sp>
      <p:grpSp>
        <p:nvGrpSpPr>
          <p:cNvPr id="6" name="Group 5"/>
          <p:cNvGrpSpPr/>
          <p:nvPr/>
        </p:nvGrpSpPr>
        <p:grpSpPr>
          <a:xfrm>
            <a:off x="381000" y="2686049"/>
            <a:ext cx="6096000" cy="3463919"/>
            <a:chOff x="2448302" y="2555881"/>
            <a:chExt cx="6096000" cy="3463919"/>
          </a:xfrm>
        </p:grpSpPr>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48302" y="2555881"/>
              <a:ext cx="4171196" cy="3463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467100" y="2667000"/>
              <a:ext cx="5001002" cy="707886"/>
            </a:xfrm>
            <a:prstGeom prst="rect">
              <a:avLst/>
            </a:prstGeom>
            <a:solidFill>
              <a:schemeClr val="bg1"/>
            </a:solidFill>
          </p:spPr>
          <p:txBody>
            <a:bodyPr wrap="square" rtlCol="0">
              <a:spAutoFit/>
            </a:bodyPr>
            <a:lstStyle/>
            <a:p>
              <a:r>
                <a:rPr lang="en-US" sz="2000" dirty="0" smtClean="0"/>
                <a:t>Renée Goentzel</a:t>
              </a:r>
            </a:p>
            <a:p>
              <a:r>
                <a:rPr lang="en-US" sz="2000" dirty="0" smtClean="0"/>
                <a:t>Central Region M&amp;O Environmental Analyst III</a:t>
              </a:r>
              <a:endParaRPr lang="en-US" sz="2000" dirty="0"/>
            </a:p>
          </p:txBody>
        </p:sp>
        <p:sp>
          <p:nvSpPr>
            <p:cNvPr id="7" name="TextBox 6"/>
            <p:cNvSpPr txBox="1"/>
            <p:nvPr/>
          </p:nvSpPr>
          <p:spPr>
            <a:xfrm>
              <a:off x="3505200" y="4552950"/>
              <a:ext cx="5039102" cy="707886"/>
            </a:xfrm>
            <a:prstGeom prst="rect">
              <a:avLst/>
            </a:prstGeom>
            <a:solidFill>
              <a:schemeClr val="bg1"/>
            </a:solidFill>
          </p:spPr>
          <p:txBody>
            <a:bodyPr wrap="square" rtlCol="0">
              <a:spAutoFit/>
            </a:bodyPr>
            <a:lstStyle/>
            <a:p>
              <a:r>
                <a:rPr lang="en-US" sz="2000" dirty="0" smtClean="0"/>
                <a:t>Jennifer Micolichek</a:t>
              </a:r>
            </a:p>
            <a:p>
              <a:r>
                <a:rPr lang="en-US" sz="2000" dirty="0"/>
                <a:t>Central Region M&amp;O Environmental Analyst III</a:t>
              </a:r>
            </a:p>
          </p:txBody>
        </p:sp>
      </p:gr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3349625"/>
            <a:ext cx="2616200" cy="175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448626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2057400"/>
            <a:ext cx="8991600" cy="4419600"/>
          </a:xfrm>
        </p:spPr>
        <p:txBody>
          <a:bodyPr>
            <a:normAutofit/>
          </a:bodyPr>
          <a:lstStyle/>
          <a:p>
            <a:pPr marL="0" indent="0">
              <a:buNone/>
            </a:pPr>
            <a:r>
              <a:rPr lang="en-US" sz="2000" dirty="0" smtClean="0"/>
              <a:t>The focus at DOT&amp;PF has shifted from the content of the IVMP itself to how the IVMP should be implemented. Procedures for both external agency and internal DOT&amp;PF use of the IVMP have now been established beyond the basic monitoring, notification, record keeping, and reporting requirements stated in the IVMP. A series of steps have been developed which include instructions. </a:t>
            </a:r>
          </a:p>
        </p:txBody>
      </p:sp>
      <p:sp>
        <p:nvSpPr>
          <p:cNvPr id="3" name="Title 2"/>
          <p:cNvSpPr>
            <a:spLocks noGrp="1"/>
          </p:cNvSpPr>
          <p:nvPr>
            <p:ph type="title"/>
          </p:nvPr>
        </p:nvSpPr>
        <p:spPr/>
        <p:txBody>
          <a:bodyPr>
            <a:normAutofit/>
          </a:bodyPr>
          <a:lstStyle/>
          <a:p>
            <a:r>
              <a:rPr lang="en-US" sz="2400" dirty="0" smtClean="0"/>
              <a:t>IVMP use procedures established</a:t>
            </a:r>
            <a:endParaRPr lang="en-US" sz="2400" dirty="0"/>
          </a:p>
        </p:txBody>
      </p:sp>
    </p:spTree>
    <p:extLst>
      <p:ext uri="{BB962C8B-B14F-4D97-AF65-F5344CB8AC3E}">
        <p14:creationId xmlns:p14="http://schemas.microsoft.com/office/powerpoint/2010/main" val="32101368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981200"/>
            <a:ext cx="8991600" cy="4495800"/>
          </a:xfrm>
        </p:spPr>
        <p:txBody>
          <a:bodyPr>
            <a:normAutofit fontScale="92500" lnSpcReduction="20000"/>
          </a:bodyPr>
          <a:lstStyle/>
          <a:p>
            <a:pPr marL="0" lvl="0" indent="0">
              <a:buNone/>
            </a:pPr>
            <a:r>
              <a:rPr lang="en-US" sz="2200" u="sng" dirty="0" smtClean="0"/>
              <a:t>Steps</a:t>
            </a:r>
            <a:r>
              <a:rPr lang="en-US" sz="2200" dirty="0" smtClean="0"/>
              <a:t>:</a:t>
            </a:r>
          </a:p>
          <a:p>
            <a:pPr marL="0" lvl="0" indent="0">
              <a:buNone/>
            </a:pPr>
            <a:endParaRPr lang="en-US" sz="1900" dirty="0"/>
          </a:p>
          <a:p>
            <a:pPr marL="0" lvl="0" indent="0">
              <a:buNone/>
            </a:pPr>
            <a:r>
              <a:rPr lang="en-US" sz="2200" dirty="0" smtClean="0"/>
              <a:t>1. Identify area(s) in need of treatment</a:t>
            </a:r>
          </a:p>
          <a:p>
            <a:pPr marL="0" lvl="0" indent="0">
              <a:buNone/>
            </a:pPr>
            <a:r>
              <a:rPr lang="en-US" sz="2200" dirty="0" smtClean="0"/>
              <a:t>2. Choose the appropriate vegetation management tool</a:t>
            </a:r>
          </a:p>
          <a:p>
            <a:pPr marL="0" lvl="0" indent="0">
              <a:buNone/>
            </a:pPr>
            <a:r>
              <a:rPr lang="en-US" sz="2200" dirty="0" smtClean="0"/>
              <a:t>3. Make a detailed plan</a:t>
            </a:r>
          </a:p>
          <a:p>
            <a:pPr marL="0" lvl="0" indent="0">
              <a:buNone/>
            </a:pPr>
            <a:r>
              <a:rPr lang="en-US" sz="2200" dirty="0" smtClean="0"/>
              <a:t>4. Communicate with DOT&amp;PF M&amp;O environmental staff</a:t>
            </a:r>
          </a:p>
          <a:p>
            <a:pPr marL="0" lvl="0" indent="0">
              <a:buNone/>
            </a:pPr>
            <a:r>
              <a:rPr lang="en-US" sz="2200" dirty="0" smtClean="0"/>
              <a:t>5. Start the pre-application checklist</a:t>
            </a:r>
          </a:p>
          <a:p>
            <a:pPr marL="0" lvl="0" indent="0">
              <a:buNone/>
            </a:pPr>
            <a:r>
              <a:rPr lang="en-US" sz="2200" dirty="0" smtClean="0"/>
              <a:t>6. Contact the DOT&amp;PF Right-of-Way (ROW) section to apply for a permit</a:t>
            </a:r>
          </a:p>
          <a:p>
            <a:pPr marL="0" lvl="0" indent="0">
              <a:buNone/>
            </a:pPr>
            <a:r>
              <a:rPr lang="en-US" sz="2200" dirty="0" smtClean="0"/>
              <a:t>7. Notify the public and ADEC</a:t>
            </a:r>
          </a:p>
          <a:p>
            <a:pPr marL="0" lvl="0" indent="0">
              <a:buNone/>
            </a:pPr>
            <a:r>
              <a:rPr lang="en-US" sz="2200" dirty="0" smtClean="0"/>
              <a:t>8. Submit the completed pre-application checklist with required paperwork</a:t>
            </a:r>
          </a:p>
          <a:p>
            <a:pPr marL="0" lvl="0" indent="0">
              <a:buNone/>
            </a:pPr>
            <a:r>
              <a:rPr lang="en-US" sz="2200" dirty="0" smtClean="0"/>
              <a:t>9. Implement plan once approved, documenting work as it performed</a:t>
            </a:r>
          </a:p>
          <a:p>
            <a:pPr marL="0" lvl="0" indent="0">
              <a:buNone/>
            </a:pPr>
            <a:r>
              <a:rPr lang="en-US" sz="2200" dirty="0" smtClean="0"/>
              <a:t>10. Complete and submit the post-application checklist</a:t>
            </a:r>
          </a:p>
          <a:p>
            <a:pPr marL="0" lvl="0" indent="0">
              <a:buNone/>
            </a:pPr>
            <a:r>
              <a:rPr lang="en-US" sz="2200" dirty="0" smtClean="0"/>
              <a:t>11. Required follow </a:t>
            </a:r>
            <a:r>
              <a:rPr lang="en-US" sz="2200" dirty="0"/>
              <a:t>u</a:t>
            </a:r>
            <a:r>
              <a:rPr lang="en-US" sz="2200" dirty="0" smtClean="0"/>
              <a:t>p</a:t>
            </a:r>
          </a:p>
          <a:p>
            <a:pPr marL="0" lvl="0" indent="0">
              <a:buNone/>
            </a:pPr>
            <a:r>
              <a:rPr lang="en-US" sz="2200" dirty="0" smtClean="0"/>
              <a:t>12. Recordkeeping</a:t>
            </a:r>
          </a:p>
          <a:p>
            <a:pPr marL="0" lvl="0" indent="0">
              <a:buNone/>
            </a:pPr>
            <a:endParaRPr lang="en-US" sz="2000" dirty="0"/>
          </a:p>
          <a:p>
            <a:pPr marL="0" lvl="0" indent="0">
              <a:buNone/>
            </a:pPr>
            <a:endParaRPr lang="en-US" sz="2000" dirty="0"/>
          </a:p>
        </p:txBody>
      </p:sp>
      <p:sp>
        <p:nvSpPr>
          <p:cNvPr id="3" name="Title 2"/>
          <p:cNvSpPr>
            <a:spLocks noGrp="1"/>
          </p:cNvSpPr>
          <p:nvPr>
            <p:ph type="title"/>
          </p:nvPr>
        </p:nvSpPr>
        <p:spPr/>
        <p:txBody>
          <a:bodyPr>
            <a:normAutofit/>
          </a:bodyPr>
          <a:lstStyle/>
          <a:p>
            <a:r>
              <a:rPr lang="en-US" sz="2400" dirty="0" smtClean="0"/>
              <a:t>IVMP use procedures for federal and state agencies</a:t>
            </a:r>
            <a:endParaRPr lang="en-US" sz="2400" dirty="0"/>
          </a:p>
        </p:txBody>
      </p:sp>
      <p:sp>
        <p:nvSpPr>
          <p:cNvPr id="4" name="Date Placeholder 3"/>
          <p:cNvSpPr>
            <a:spLocks noGrp="1"/>
          </p:cNvSpPr>
          <p:nvPr>
            <p:ph type="dt" sz="half" idx="10"/>
          </p:nvPr>
        </p:nvSpPr>
        <p:spPr/>
        <p:txBody>
          <a:bodyPr/>
          <a:lstStyle/>
          <a:p>
            <a:fld id="{D53B924A-C0F5-499A-B5B1-969795DFBF43}" type="datetime1">
              <a:rPr lang="en-US" smtClean="0">
                <a:solidFill>
                  <a:prstClr val="white"/>
                </a:solidFill>
              </a:rPr>
              <a:pPr/>
              <a:t>7/21/2015</a:t>
            </a:fld>
            <a:endParaRPr lang="en-US" dirty="0">
              <a:solidFill>
                <a:prstClr val="white"/>
              </a:solidFill>
            </a:endParaRPr>
          </a:p>
        </p:txBody>
      </p:sp>
      <p:sp>
        <p:nvSpPr>
          <p:cNvPr id="5" name="Slide Number Placeholder 4"/>
          <p:cNvSpPr>
            <a:spLocks noGrp="1"/>
          </p:cNvSpPr>
          <p:nvPr>
            <p:ph type="sldNum" sz="quarter" idx="12"/>
          </p:nvPr>
        </p:nvSpPr>
        <p:spPr/>
        <p:txBody>
          <a:bodyPr/>
          <a:lstStyle/>
          <a:p>
            <a:fld id="{D8C6E02D-ED4A-4F8F-9C9A-E96094146A78}" type="slidenum">
              <a:rPr lang="en-US" smtClean="0">
                <a:solidFill>
                  <a:prstClr val="white"/>
                </a:solidFill>
              </a:rPr>
              <a:pPr/>
              <a:t>3</a:t>
            </a:fld>
            <a:endParaRPr lang="en-US">
              <a:solidFill>
                <a:prstClr val="white"/>
              </a:solidFill>
            </a:endParaRPr>
          </a:p>
        </p:txBody>
      </p:sp>
      <p:sp>
        <p:nvSpPr>
          <p:cNvPr id="6" name="Footer Placeholder 5"/>
          <p:cNvSpPr>
            <a:spLocks noGrp="1"/>
          </p:cNvSpPr>
          <p:nvPr>
            <p:ph type="ftr" sz="quarter" idx="11"/>
          </p:nvPr>
        </p:nvSpPr>
        <p:spPr/>
        <p:txBody>
          <a:bodyPr/>
          <a:lstStyle/>
          <a:p>
            <a:r>
              <a:rPr lang="en-US" dirty="0" smtClean="0">
                <a:solidFill>
                  <a:prstClr val="white"/>
                </a:solidFill>
              </a:rPr>
              <a:t>Alaska DOT&amp;PF</a:t>
            </a:r>
            <a:endParaRPr lang="en-US" dirty="0">
              <a:solidFill>
                <a:prstClr val="white"/>
              </a:solidFill>
            </a:endParaRPr>
          </a:p>
        </p:txBody>
      </p:sp>
    </p:spTree>
    <p:extLst>
      <p:ext uri="{BB962C8B-B14F-4D97-AF65-F5344CB8AC3E}">
        <p14:creationId xmlns:p14="http://schemas.microsoft.com/office/powerpoint/2010/main" val="641383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000" dirty="0" smtClean="0"/>
              <a:t>Identify area(s) in need of treatment and determine whether vegetation within the area is a safety concern or a noxious or invasive weed infestation. If vegetation control is needed to address noxious or invasive weeds, prioritize areas and actions by species, invasiveness ranking, and control versus potential elimination of the species. Other questions to consider include:</a:t>
            </a:r>
          </a:p>
          <a:p>
            <a:r>
              <a:rPr lang="en-US" sz="2000" dirty="0" smtClean="0"/>
              <a:t>Does the invasive/noxious weed have the potential to cause significant ecological harm or harm to human health or the economy?</a:t>
            </a:r>
          </a:p>
          <a:p>
            <a:r>
              <a:rPr lang="en-US" sz="2000" dirty="0" smtClean="0"/>
              <a:t>Does the size and number of infestations increase the cost and probability of success to the point that control is unlikely?</a:t>
            </a:r>
          </a:p>
          <a:p>
            <a:r>
              <a:rPr lang="en-US" sz="2000" dirty="0" smtClean="0"/>
              <a:t>Will removing the invasive/noxious weed allow native plants to flourish, or will a nearby infestation of the same or another invasive likely dominate instead?</a:t>
            </a:r>
          </a:p>
          <a:p>
            <a:r>
              <a:rPr lang="en-US" sz="2000" dirty="0"/>
              <a:t>Is the goal containment, suppression, or eradication?</a:t>
            </a:r>
          </a:p>
          <a:p>
            <a:endParaRPr lang="en-US" sz="2000" dirty="0" smtClean="0"/>
          </a:p>
          <a:p>
            <a:endParaRPr lang="en-US" sz="2000" dirty="0" smtClean="0"/>
          </a:p>
        </p:txBody>
      </p:sp>
      <p:sp>
        <p:nvSpPr>
          <p:cNvPr id="3" name="Title 2"/>
          <p:cNvSpPr>
            <a:spLocks noGrp="1"/>
          </p:cNvSpPr>
          <p:nvPr>
            <p:ph type="title"/>
          </p:nvPr>
        </p:nvSpPr>
        <p:spPr/>
        <p:txBody>
          <a:bodyPr>
            <a:normAutofit/>
          </a:bodyPr>
          <a:lstStyle/>
          <a:p>
            <a:r>
              <a:rPr lang="en-US" sz="2400" dirty="0" smtClean="0"/>
              <a:t>Step 1: Identify area(s) in need of treatment</a:t>
            </a:r>
            <a:endParaRPr lang="en-US" sz="2400" dirty="0"/>
          </a:p>
        </p:txBody>
      </p:sp>
    </p:spTree>
    <p:extLst>
      <p:ext uri="{BB962C8B-B14F-4D97-AF65-F5344CB8AC3E}">
        <p14:creationId xmlns:p14="http://schemas.microsoft.com/office/powerpoint/2010/main" val="20427712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981200"/>
            <a:ext cx="8991600" cy="4495800"/>
          </a:xfrm>
        </p:spPr>
        <p:txBody>
          <a:bodyPr>
            <a:noAutofit/>
          </a:bodyPr>
          <a:lstStyle/>
          <a:p>
            <a:pPr marL="0" indent="0">
              <a:spcBef>
                <a:spcPts val="0"/>
              </a:spcBef>
              <a:buNone/>
            </a:pPr>
            <a:r>
              <a:rPr lang="en-US" sz="2000" dirty="0" smtClean="0"/>
              <a:t>Determin</a:t>
            </a:r>
            <a:r>
              <a:rPr lang="en-US" sz="2000" dirty="0"/>
              <a:t>e</a:t>
            </a:r>
            <a:r>
              <a:rPr lang="en-US" sz="2000" dirty="0" smtClean="0"/>
              <a:t> </a:t>
            </a:r>
            <a:r>
              <a:rPr lang="en-US" sz="2000" dirty="0"/>
              <a:t>the most appropriate tool for vegetation management, </a:t>
            </a:r>
            <a:r>
              <a:rPr lang="en-US" sz="2000" dirty="0" smtClean="0"/>
              <a:t>first considering the mechanical methods listed on page 10 of the </a:t>
            </a:r>
            <a:r>
              <a:rPr lang="en-US" sz="2000" dirty="0"/>
              <a:t>IVMP</a:t>
            </a:r>
            <a:r>
              <a:rPr lang="en-US" sz="2000" dirty="0" smtClean="0"/>
              <a:t>. </a:t>
            </a:r>
          </a:p>
          <a:p>
            <a:pPr marL="0" indent="0">
              <a:spcBef>
                <a:spcPts val="0"/>
              </a:spcBef>
              <a:buNone/>
            </a:pPr>
            <a:endParaRPr lang="en-US" sz="2000" dirty="0"/>
          </a:p>
          <a:p>
            <a:pPr marL="0" indent="0">
              <a:spcBef>
                <a:spcPts val="0"/>
              </a:spcBef>
              <a:buNone/>
            </a:pPr>
            <a:r>
              <a:rPr lang="en-US" sz="2000" dirty="0" smtClean="0"/>
              <a:t>If </a:t>
            </a:r>
            <a:r>
              <a:rPr lang="en-US" sz="2000" dirty="0"/>
              <a:t>it is determined that use of an herbicide is the best course, choose the most effective herbicide from Table 1 of the IVMP (page 12</a:t>
            </a:r>
            <a:r>
              <a:rPr lang="en-US" sz="2000" dirty="0" smtClean="0"/>
              <a:t>), based on vegetation type, herbicide selectivity, available equipment, aquatic considerations,  and minimizing risks to human health and the environment. The selected control method </a:t>
            </a:r>
            <a:r>
              <a:rPr lang="en-US" sz="2000" dirty="0"/>
              <a:t>should effectively kill the plant and eliminate the seed bank within a reasonable </a:t>
            </a:r>
            <a:r>
              <a:rPr lang="en-US" sz="2000" dirty="0" smtClean="0"/>
              <a:t>timeframe while avoiding undesirable consequences to non-target species.</a:t>
            </a:r>
          </a:p>
        </p:txBody>
      </p:sp>
      <p:sp>
        <p:nvSpPr>
          <p:cNvPr id="3" name="Title 2"/>
          <p:cNvSpPr>
            <a:spLocks noGrp="1"/>
          </p:cNvSpPr>
          <p:nvPr>
            <p:ph type="title"/>
          </p:nvPr>
        </p:nvSpPr>
        <p:spPr/>
        <p:txBody>
          <a:bodyPr anchor="t">
            <a:normAutofit fontScale="90000"/>
          </a:bodyPr>
          <a:lstStyle/>
          <a:p>
            <a:r>
              <a:rPr lang="en-US" sz="2700" dirty="0"/>
              <a:t>Step 2</a:t>
            </a:r>
            <a:r>
              <a:rPr lang="en-US" sz="2700" dirty="0" smtClean="0"/>
              <a:t>: Choose </a:t>
            </a:r>
            <a:r>
              <a:rPr lang="en-US" sz="2700" dirty="0"/>
              <a:t>the appropriate vegetation management tool</a:t>
            </a:r>
            <a:r>
              <a:rPr lang="en-US" sz="2600" dirty="0"/>
              <a:t/>
            </a:r>
            <a:br>
              <a:rPr lang="en-US" sz="2600" dirty="0"/>
            </a:br>
            <a:r>
              <a:rPr lang="en-US" sz="2600" dirty="0"/>
              <a:t>  </a:t>
            </a:r>
          </a:p>
        </p:txBody>
      </p:sp>
      <p:pic>
        <p:nvPicPr>
          <p:cNvPr id="1026" name="Picture 2" descr="C:\Users\rmforque\Desktop\Herbicides.bm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71800" y="4738979"/>
            <a:ext cx="3012317" cy="19666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600809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981200"/>
            <a:ext cx="9144000" cy="4495800"/>
          </a:xfrm>
        </p:spPr>
        <p:txBody>
          <a:bodyPr>
            <a:normAutofit fontScale="92500" lnSpcReduction="20000"/>
          </a:bodyPr>
          <a:lstStyle/>
          <a:p>
            <a:pPr marL="0" lvl="1" indent="0">
              <a:buNone/>
            </a:pPr>
            <a:r>
              <a:rPr lang="en-US" sz="2000" dirty="0"/>
              <a:t>Consider the potential costs associated with your project and the </a:t>
            </a:r>
            <a:r>
              <a:rPr lang="en-US" sz="2000" dirty="0" smtClean="0"/>
              <a:t>resources and personnel </a:t>
            </a:r>
            <a:r>
              <a:rPr lang="en-US" sz="2000" dirty="0"/>
              <a:t>you will have and/or work with to complete the task</a:t>
            </a:r>
            <a:r>
              <a:rPr lang="en-US" sz="2000" dirty="0" smtClean="0"/>
              <a:t>. Then, write a plan that includes:</a:t>
            </a:r>
            <a:endParaRPr lang="en-US" sz="2000" dirty="0"/>
          </a:p>
          <a:p>
            <a:pPr marL="342900" lvl="1" indent="-342900"/>
            <a:r>
              <a:rPr lang="en-US" sz="2000" dirty="0" smtClean="0"/>
              <a:t>A brief written description of the proposed work, including the target pest, number of applicators, application methods/procedures, selected IVMP-listed herbicide</a:t>
            </a:r>
            <a:r>
              <a:rPr lang="en-US" sz="2000" dirty="0"/>
              <a:t>, </a:t>
            </a:r>
            <a:r>
              <a:rPr lang="en-US" sz="2000" dirty="0" smtClean="0"/>
              <a:t>transportation method(s), protective equipment, intended application window (based </a:t>
            </a:r>
            <a:r>
              <a:rPr lang="en-US" sz="2000" dirty="0"/>
              <a:t>on the vegetative </a:t>
            </a:r>
            <a:r>
              <a:rPr lang="en-US" sz="2000" dirty="0" smtClean="0"/>
              <a:t>lifecycle), emergency response equipment, mixing and loading procedures, and cleaning and disposal procedures </a:t>
            </a:r>
          </a:p>
          <a:p>
            <a:pPr marL="342900" lvl="1" indent="-342900"/>
            <a:r>
              <a:rPr lang="en-US" sz="2000" dirty="0" smtClean="0"/>
              <a:t>GPS locations (lat./long.) </a:t>
            </a:r>
          </a:p>
          <a:p>
            <a:pPr marL="342900" lvl="1" indent="-342900"/>
            <a:r>
              <a:rPr lang="en-US" sz="2000" dirty="0" smtClean="0"/>
              <a:t>Extent of the proposed work (</a:t>
            </a:r>
            <a:r>
              <a:rPr lang="en-US" sz="2000" i="1" dirty="0" smtClean="0"/>
              <a:t>e.g.</a:t>
            </a:r>
            <a:r>
              <a:rPr lang="en-US" sz="2000" dirty="0" smtClean="0"/>
              <a:t> one linear mile with GPS data at end points or a 50 foot radius around one GPS point)</a:t>
            </a:r>
          </a:p>
          <a:p>
            <a:pPr marL="342900" lvl="1" indent="-342900"/>
            <a:r>
              <a:rPr lang="en-US" sz="2000" dirty="0" smtClean="0"/>
              <a:t>Roadway name and mile posts or mile points</a:t>
            </a:r>
          </a:p>
          <a:p>
            <a:pPr marL="342900" lvl="1" indent="-342900"/>
            <a:r>
              <a:rPr lang="en-US" sz="2000" dirty="0" smtClean="0"/>
              <a:t>Side(s) of road/direction of travel</a:t>
            </a:r>
          </a:p>
          <a:p>
            <a:pPr marL="342900" lvl="1" indent="-342900"/>
            <a:r>
              <a:rPr lang="en-US" sz="2000" dirty="0" smtClean="0"/>
              <a:t>A map or Google Earth image with project site marked</a:t>
            </a:r>
          </a:p>
          <a:p>
            <a:pPr marL="342900" lvl="1" indent="-342900"/>
            <a:r>
              <a:rPr lang="en-US" sz="2000" dirty="0" smtClean="0"/>
              <a:t>The location(s) where the herbicide(s) will be mixed and loaded</a:t>
            </a:r>
          </a:p>
          <a:p>
            <a:pPr marL="342900" lvl="1" indent="-342900"/>
            <a:r>
              <a:rPr lang="en-US" sz="2000" dirty="0" smtClean="0"/>
              <a:t>A copy of the written emergency spill response plan</a:t>
            </a:r>
          </a:p>
        </p:txBody>
      </p:sp>
      <p:sp>
        <p:nvSpPr>
          <p:cNvPr id="3" name="Title 2"/>
          <p:cNvSpPr>
            <a:spLocks noGrp="1"/>
          </p:cNvSpPr>
          <p:nvPr>
            <p:ph type="title"/>
          </p:nvPr>
        </p:nvSpPr>
        <p:spPr/>
        <p:txBody>
          <a:bodyPr anchor="ctr">
            <a:normAutofit fontScale="90000"/>
          </a:bodyPr>
          <a:lstStyle/>
          <a:p>
            <a:r>
              <a:rPr lang="en-US" sz="2900" dirty="0"/>
              <a:t/>
            </a:r>
            <a:br>
              <a:rPr lang="en-US" sz="2900" dirty="0"/>
            </a:br>
            <a:r>
              <a:rPr lang="en-US" sz="2900" dirty="0" smtClean="0"/>
              <a:t>Step 3: Make </a:t>
            </a:r>
            <a:r>
              <a:rPr lang="en-US" sz="2900" dirty="0"/>
              <a:t>a detailed plan</a:t>
            </a:r>
            <a:br>
              <a:rPr lang="en-US" sz="2900" dirty="0"/>
            </a:br>
            <a:endParaRPr lang="en-US" sz="2900" dirty="0"/>
          </a:p>
        </p:txBody>
      </p:sp>
    </p:spTree>
    <p:extLst>
      <p:ext uri="{BB962C8B-B14F-4D97-AF65-F5344CB8AC3E}">
        <p14:creationId xmlns:p14="http://schemas.microsoft.com/office/powerpoint/2010/main" val="1006790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down)">
                                      <p:cBhvr>
                                        <p:cTn id="10" dur="500"/>
                                        <p:tgtEl>
                                          <p:spTgt spid="2">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down)">
                                      <p:cBhvr>
                                        <p:cTn id="13" dur="500"/>
                                        <p:tgtEl>
                                          <p:spTgt spid="2">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down)">
                                      <p:cBhvr>
                                        <p:cTn id="16" dur="500"/>
                                        <p:tgtEl>
                                          <p:spTgt spid="2">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wipe(down)">
                                      <p:cBhvr>
                                        <p:cTn id="19" dur="500"/>
                                        <p:tgtEl>
                                          <p:spTgt spid="2">
                                            <p:txEl>
                                              <p:pRg st="4" end="4"/>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wipe(down)">
                                      <p:cBhvr>
                                        <p:cTn id="22" dur="500"/>
                                        <p:tgtEl>
                                          <p:spTgt spid="2">
                                            <p:txEl>
                                              <p:pRg st="5" end="5"/>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wipe(down)">
                                      <p:cBhvr>
                                        <p:cTn id="25" dur="500"/>
                                        <p:tgtEl>
                                          <p:spTgt spid="2">
                                            <p:txEl>
                                              <p:pRg st="6" end="6"/>
                                            </p:txEl>
                                          </p:spTgt>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wipe(down)">
                                      <p:cBhvr>
                                        <p:cTn id="28" dur="500"/>
                                        <p:tgtEl>
                                          <p:spTgt spid="2">
                                            <p:txEl>
                                              <p:pRg st="7" end="7"/>
                                            </p:txEl>
                                          </p:spTgt>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animEffect transition="in" filter="wipe(down)">
                                      <p:cBhvr>
                                        <p:cTn id="31"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numCol="1">
            <a:normAutofit/>
          </a:bodyPr>
          <a:lstStyle/>
          <a:p>
            <a:pPr marL="0" indent="0">
              <a:buNone/>
            </a:pPr>
            <a:r>
              <a:rPr lang="en-US" sz="2000" dirty="0" smtClean="0"/>
              <a:t>Contact the environmental staff for the region in which you wish to work. Explain your proposed work and submit your detailed work plan. Schedule a site visit with an M&amp;O environmental staff member to inspect for aquatic sites within the proposed application area. It may take time before the environmental staff member can visit each proposed area.</a:t>
            </a:r>
          </a:p>
          <a:p>
            <a:pPr marL="0" indent="0">
              <a:buNone/>
            </a:pPr>
            <a:endParaRPr lang="en-US" sz="1600" dirty="0"/>
          </a:p>
          <a:p>
            <a:pPr marL="0" indent="0">
              <a:spcBef>
                <a:spcPts val="0"/>
              </a:spcBef>
              <a:buNone/>
            </a:pPr>
            <a:r>
              <a:rPr lang="en-US" sz="2000" dirty="0" smtClean="0"/>
              <a:t>Bear in mind that site conditions may change and a scheduled site visit may not reflect what is typical for the area. A site assessment must be conducted by the applicator on the day(s) of application both to determine if conditions are appropriate to apply herbicides and to identify any wet areas requiring a minimum 50 foot buffer (further as stated on pesticide label).</a:t>
            </a:r>
          </a:p>
        </p:txBody>
      </p:sp>
      <p:sp>
        <p:nvSpPr>
          <p:cNvPr id="3" name="Title 2"/>
          <p:cNvSpPr>
            <a:spLocks noGrp="1"/>
          </p:cNvSpPr>
          <p:nvPr>
            <p:ph type="title"/>
          </p:nvPr>
        </p:nvSpPr>
        <p:spPr/>
        <p:txBody>
          <a:bodyPr anchor="t">
            <a:normAutofit fontScale="90000"/>
          </a:bodyPr>
          <a:lstStyle/>
          <a:p>
            <a:r>
              <a:rPr lang="en-US" sz="2700" dirty="0" smtClean="0"/>
              <a:t>Step 4: Communicate </a:t>
            </a:r>
            <a:r>
              <a:rPr lang="en-US" sz="2700" dirty="0"/>
              <a:t>with DOT&amp;PF </a:t>
            </a:r>
            <a:r>
              <a:rPr lang="en-US" sz="2700" dirty="0" smtClean="0"/>
              <a:t>M&amp;O environmental </a:t>
            </a:r>
            <a:r>
              <a:rPr lang="en-US" sz="2700" dirty="0"/>
              <a:t>staff</a:t>
            </a:r>
            <a:r>
              <a:rPr lang="en-US" sz="2600" dirty="0"/>
              <a:t/>
            </a:r>
            <a:br>
              <a:rPr lang="en-US" sz="2600" dirty="0"/>
            </a:br>
            <a:endParaRPr lang="en-US" sz="2600" dirty="0"/>
          </a:p>
        </p:txBody>
      </p:sp>
    </p:spTree>
    <p:extLst>
      <p:ext uri="{BB962C8B-B14F-4D97-AF65-F5344CB8AC3E}">
        <p14:creationId xmlns:p14="http://schemas.microsoft.com/office/powerpoint/2010/main" val="270797765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ormAutofit/>
          </a:bodyPr>
          <a:lstStyle/>
          <a:p>
            <a:r>
              <a:rPr lang="en-US" sz="2600" dirty="0" smtClean="0"/>
              <a:t>Step 5: </a:t>
            </a:r>
            <a:r>
              <a:rPr lang="en-US" sz="2600" dirty="0"/>
              <a:t>Start the pre-application </a:t>
            </a:r>
            <a:r>
              <a:rPr lang="en-US" sz="2600" dirty="0" smtClean="0"/>
              <a:t>checklist</a:t>
            </a:r>
            <a:endParaRPr lang="en-US" sz="2600" dirty="0"/>
          </a:p>
        </p:txBody>
      </p:sp>
      <p:sp>
        <p:nvSpPr>
          <p:cNvPr id="4" name="Content Placeholder 3"/>
          <p:cNvSpPr>
            <a:spLocks noGrp="1"/>
          </p:cNvSpPr>
          <p:nvPr>
            <p:ph idx="1"/>
          </p:nvPr>
        </p:nvSpPr>
        <p:spPr/>
        <p:txBody>
          <a:bodyPr>
            <a:normAutofit/>
          </a:bodyPr>
          <a:lstStyle/>
          <a:p>
            <a:pPr marL="0" indent="0">
              <a:buNone/>
            </a:pPr>
            <a:r>
              <a:rPr lang="en-US" sz="2000" dirty="0"/>
              <a:t>One checklist will suffice for multiple sites along the same roadway, as long as each site is listed with location information. Sites </a:t>
            </a:r>
            <a:r>
              <a:rPr lang="en-US" sz="2000" dirty="0" smtClean="0"/>
              <a:t>at multiple airports </a:t>
            </a:r>
            <a:r>
              <a:rPr lang="en-US" sz="2000" dirty="0"/>
              <a:t>require a separate checklist (and IVMP process) for each </a:t>
            </a:r>
            <a:r>
              <a:rPr lang="en-US" sz="2000" dirty="0" smtClean="0"/>
              <a:t>airport</a:t>
            </a:r>
            <a:r>
              <a:rPr lang="en-US" sz="2000" dirty="0"/>
              <a:t>. </a:t>
            </a:r>
            <a:endParaRPr lang="en-US" sz="2000" dirty="0" smtClean="0"/>
          </a:p>
          <a:p>
            <a:pPr marL="0" indent="0">
              <a:buNone/>
            </a:pPr>
            <a:endParaRPr lang="en-US" sz="20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991608"/>
            <a:ext cx="2971800" cy="3485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6816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000" dirty="0"/>
              <a:t>The </a:t>
            </a:r>
            <a:r>
              <a:rPr lang="en-US" sz="2000" dirty="0" smtClean="0"/>
              <a:t>pre-application checklist </a:t>
            </a:r>
            <a:r>
              <a:rPr lang="en-US" sz="2000" dirty="0"/>
              <a:t>requires that you apply for a permit that provides you with permission to work in the </a:t>
            </a:r>
            <a:r>
              <a:rPr lang="en-US" sz="2000" dirty="0" smtClean="0"/>
              <a:t>DOT&amp;PF ROW. To obtain a permit, contact your regional ROW section (</a:t>
            </a:r>
            <a:r>
              <a:rPr lang="en-US" sz="2000" dirty="0"/>
              <a:t>Central Region: </a:t>
            </a:r>
            <a:r>
              <a:rPr lang="en-US" sz="2000" dirty="0" smtClean="0"/>
              <a:t>269-0700) and submit an application for a lane closure permit. Permits are required even for short-term, mobile operations that do not impact traffic. A traffic control plan detailing how far work will be from the road shoulder, what signs will be posted, and what work/actions are not permitted must be submitted with the permit application.</a:t>
            </a:r>
          </a:p>
        </p:txBody>
      </p:sp>
      <p:sp>
        <p:nvSpPr>
          <p:cNvPr id="3" name="Title 2"/>
          <p:cNvSpPr>
            <a:spLocks noGrp="1"/>
          </p:cNvSpPr>
          <p:nvPr>
            <p:ph type="title"/>
          </p:nvPr>
        </p:nvSpPr>
        <p:spPr/>
        <p:txBody>
          <a:bodyPr>
            <a:normAutofit/>
          </a:bodyPr>
          <a:lstStyle/>
          <a:p>
            <a:r>
              <a:rPr lang="en-US" sz="2400" dirty="0" smtClean="0"/>
              <a:t>Step 6: Contact </a:t>
            </a:r>
            <a:r>
              <a:rPr lang="en-US" sz="2400" dirty="0"/>
              <a:t>the DOT&amp;PF Right-of-Way (ROW) section to apply for a </a:t>
            </a:r>
            <a:r>
              <a:rPr lang="en-US" sz="2400" dirty="0" smtClean="0"/>
              <a:t>permit</a:t>
            </a: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5400" y="4343400"/>
            <a:ext cx="2570685" cy="2011561"/>
          </a:xfrm>
          <a:prstGeom prst="rect">
            <a:avLst/>
          </a:prstGeom>
        </p:spPr>
      </p:pic>
    </p:spTree>
    <p:extLst>
      <p:ext uri="{BB962C8B-B14F-4D97-AF65-F5344CB8AC3E}">
        <p14:creationId xmlns:p14="http://schemas.microsoft.com/office/powerpoint/2010/main" val="2664026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DOTPF-Pres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OTPF-Pres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DOTPF-Preso</Template>
  <TotalTime>1847</TotalTime>
  <Words>1799</Words>
  <Application>Microsoft Office PowerPoint</Application>
  <PresentationFormat>On-screen Show (4:3)</PresentationFormat>
  <Paragraphs>126</Paragraphs>
  <Slides>17</Slides>
  <Notes>2</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DOTPF-Preso</vt:lpstr>
      <vt:lpstr>1_DOTPF-Preso</vt:lpstr>
      <vt:lpstr>PowerPoint Presentation</vt:lpstr>
      <vt:lpstr>IVMP use procedures established</vt:lpstr>
      <vt:lpstr>IVMP use procedures for federal and state agencies</vt:lpstr>
      <vt:lpstr>Step 1: Identify area(s) in need of treatment</vt:lpstr>
      <vt:lpstr>Step 2: Choose the appropriate vegetation management tool   </vt:lpstr>
      <vt:lpstr> Step 3: Make a detailed plan </vt:lpstr>
      <vt:lpstr>Step 4: Communicate with DOT&amp;PF M&amp;O environmental staff </vt:lpstr>
      <vt:lpstr>Step 5: Start the pre-application checklist</vt:lpstr>
      <vt:lpstr>Step 6: Contact the DOT&amp;PF Right-of-Way (ROW) section to apply for a permit</vt:lpstr>
      <vt:lpstr>Step 7: Notify the public and ADEC</vt:lpstr>
      <vt:lpstr>Step 8: Submit the completed pre-application checklist with required paperwork</vt:lpstr>
      <vt:lpstr>Step 9: Implement plan once approved, documenting work as it performed</vt:lpstr>
      <vt:lpstr>Step 10: Complete and submit the post-application checklist</vt:lpstr>
      <vt:lpstr>Step 11: Required follow up </vt:lpstr>
      <vt:lpstr>Step 12: Recordkeeping</vt:lpstr>
      <vt:lpstr>Done!</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Micolichek, Jennifer L (DOT)</dc:creator>
  <cp:lastModifiedBy>Forque, Renee M (DOT)</cp:lastModifiedBy>
  <cp:revision>151</cp:revision>
  <dcterms:created xsi:type="dcterms:W3CDTF">2011-11-07T19:42:37Z</dcterms:created>
  <dcterms:modified xsi:type="dcterms:W3CDTF">2015-07-21T16:49:57Z</dcterms:modified>
</cp:coreProperties>
</file>