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6" r:id="rId3"/>
    <p:sldId id="257" r:id="rId4"/>
    <p:sldId id="259" r:id="rId5"/>
    <p:sldId id="261" r:id="rId6"/>
    <p:sldId id="269" r:id="rId7"/>
    <p:sldId id="270" r:id="rId8"/>
    <p:sldId id="271" r:id="rId9"/>
    <p:sldId id="258" r:id="rId10"/>
    <p:sldId id="260" r:id="rId11"/>
    <p:sldId id="262" r:id="rId12"/>
    <p:sldId id="263" r:id="rId13"/>
    <p:sldId id="268" r:id="rId14"/>
    <p:sldId id="267" r:id="rId15"/>
    <p:sldId id="272" r:id="rId16"/>
    <p:sldId id="264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DEFB1-0612-4780-BC12-27B68772EFB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7C1A-37B8-471A-9448-CF7DFA872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C450-8409-4A0D-87E2-1B5BE0952C09}" type="datetimeFigureOut">
              <a:rPr lang="en-US" smtClean="0"/>
              <a:pPr/>
              <a:t>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FF07-9C31-4917-B8F3-3DAE0C04AC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Construction Report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DOT/PF Construction Section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Pat Wittrock, P.E.,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Construction Engineer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33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0" y="2286000"/>
            <a:ext cx="56388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View Projects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 Comments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Feedback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Generate Reports &amp; lists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 overall projects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7" descr="C:\Documents and Settings\user\Local Settings\Temporary Internet Files\Content.IE5\A973EFLM\MCj040437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2074023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1371600"/>
            <a:ext cx="6437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Designers and Design Consultants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dr-screen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467600" cy="5449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Improvements needs to be made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Maybe Web based?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Better Report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Better access with security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Collection Standardization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Constructed Comments from Design Teams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438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Demonstration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438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Question?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Construction Report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DOT/PF Construction Section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Pat Wittrock, P.E.,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Construction Engineer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33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2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05840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DOT/PF Construction Section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Pat Wittrock, P.E.,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Construction Engineer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33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\Local Settings\Temporary Internet Files\Content.IE5\ILDODWVK\MCj042461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386263" cy="2286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Local Settings\Temporary Internet Files\Content.IE5\GKRVNPQO\MCj019897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359025" cy="224472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107996" y="3425044"/>
            <a:ext cx="2787948" cy="1208111"/>
            <a:chOff x="3107996" y="3425044"/>
            <a:chExt cx="2787948" cy="1208111"/>
          </a:xfrm>
        </p:grpSpPr>
        <p:sp>
          <p:nvSpPr>
            <p:cNvPr id="9" name="Left-Right Arrow 8"/>
            <p:cNvSpPr/>
            <p:nvPr/>
          </p:nvSpPr>
          <p:spPr>
            <a:xfrm rot="2416958">
              <a:off x="3107996" y="3425044"/>
              <a:ext cx="2787948" cy="12081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396538">
              <a:off x="3663675" y="3852532"/>
              <a:ext cx="1702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CONNECTION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71800" y="1600200"/>
            <a:ext cx="433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Construction PEs &amp; PMs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5410200"/>
            <a:ext cx="3024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Design Engineers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&amp; Consultants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0" y="2362200"/>
            <a:ext cx="56388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Construction Project Engineers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Construction Project Managers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100 Comment Categories (handout)</a:t>
            </a:r>
          </a:p>
        </p:txBody>
      </p:sp>
      <p:pic>
        <p:nvPicPr>
          <p:cNvPr id="5" name="Picture 3" descr="C:\Documents and Settings\user\Local Settings\Temporary Internet Files\Content.IE5\ILDODWVK\MCj042461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174992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594" y="1143000"/>
            <a:ext cx="6441411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2" y="1931987"/>
            <a:ext cx="6200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7" y="2413000"/>
            <a:ext cx="6448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ostmor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7086600" cy="5493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Recommendations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esign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4343400" cy="4986223"/>
          </a:xfrm>
        </p:spPr>
      </p:pic>
      <p:sp>
        <p:nvSpPr>
          <p:cNvPr id="6" name="Explosion 1 5"/>
          <p:cNvSpPr/>
          <p:nvPr/>
        </p:nvSpPr>
        <p:spPr>
          <a:xfrm rot="21065034">
            <a:off x="4821766" y="3079397"/>
            <a:ext cx="2153690" cy="123068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65034">
            <a:off x="4730078" y="3361746"/>
            <a:ext cx="27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Automated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131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Construction Report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Design Recommendations</vt:lpstr>
      <vt:lpstr>Construction Report</vt:lpstr>
      <vt:lpstr>Slide 16</vt:lpstr>
      <vt:lpstr>Slide 17</vt:lpstr>
      <vt:lpstr>Slide 18</vt:lpstr>
    </vt:vector>
  </TitlesOfParts>
  <Company>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Recommendations</dc:title>
  <dc:creator>user</dc:creator>
  <cp:lastModifiedBy>CMK</cp:lastModifiedBy>
  <cp:revision>44</cp:revision>
  <dcterms:created xsi:type="dcterms:W3CDTF">2010-01-20T23:24:00Z</dcterms:created>
  <dcterms:modified xsi:type="dcterms:W3CDTF">2010-01-26T04:31:42Z</dcterms:modified>
</cp:coreProperties>
</file>