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61" r:id="rId2"/>
    <p:sldId id="370" r:id="rId3"/>
    <p:sldId id="371" r:id="rId4"/>
    <p:sldId id="372" r:id="rId5"/>
    <p:sldId id="369" r:id="rId6"/>
  </p:sldIdLst>
  <p:sldSz cx="9144000" cy="6858000" type="screen4x3"/>
  <p:notesSz cx="7315200" cy="96012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n9q4Py3i24FAJ2RnafYBw==" hashData="RjTG7pYJvisAaSFPZUFnKdOAVIuNnCXjy6vgSvJg90P6Sk2hfeqcqkNiQ2Oxxcd/kwWK2Na2Leg2+01jLWRKa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73"/>
    <a:srgbClr val="FFFFFF"/>
    <a:srgbClr val="FFFFCC"/>
    <a:srgbClr val="FFFF99"/>
    <a:srgbClr val="CC9900"/>
    <a:srgbClr val="000000"/>
    <a:srgbClr val="FDFF9F"/>
    <a:srgbClr val="FD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78643" autoAdjust="0"/>
  </p:normalViewPr>
  <p:slideViewPr>
    <p:cSldViewPr snapToGrid="0">
      <p:cViewPr varScale="1">
        <p:scale>
          <a:sx n="90" d="100"/>
          <a:sy n="90" d="100"/>
        </p:scale>
        <p:origin x="22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E7C1B-B1AC-4ECF-AEE1-B9A1DBB6683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62B13-9391-4124-91C5-7700922A9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8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300"/>
            </a:lvl1pPr>
          </a:lstStyle>
          <a:p>
            <a:fld id="{2116F93C-CB3F-4CB6-AD83-B5DD26F4AF35}" type="datetimeFigureOut">
              <a:rPr lang="en-US" smtClean="0"/>
              <a:pPr/>
              <a:t>4/1/2022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0" tIns="48325" rIns="96650" bIns="483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DA67A619-7239-4F8C-A312-404790816B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7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ED5109-C847-4696-81B5-11EDD6EDCC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Animation: Click to reveal each bullet (9).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7A619-7239-4F8C-A312-404790816B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7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Animation: Click to reveal Readability Statistics screenshot.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7A619-7239-4F8C-A312-404790816B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8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over Slide Emphasi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0" y="1560844"/>
            <a:ext cx="9144000" cy="1805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BD83C2-C30D-49F0-8500-2FB10F33782A}"/>
              </a:ext>
            </a:extLst>
          </p:cNvPr>
          <p:cNvSpPr/>
          <p:nvPr userDrawn="1"/>
        </p:nvSpPr>
        <p:spPr>
          <a:xfrm>
            <a:off x="0" y="1759290"/>
            <a:ext cx="9144000" cy="393022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DE89D1-8140-49B5-8C02-7F1423E6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C0266E-A4F3-4A00-B21E-25FFE81DA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248" y="3832225"/>
            <a:ext cx="6922528" cy="5111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013" b="1" cap="all" spc="42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#</a:t>
            </a:r>
          </a:p>
        </p:txBody>
      </p:sp>
      <p:sp>
        <p:nvSpPr>
          <p:cNvPr id="39" name="Arrow: Pentagon 1">
            <a:extLst>
              <a:ext uri="{FF2B5EF4-FFF2-40B4-BE49-F238E27FC236}">
                <a16:creationId xmlns:a16="http://schemas.microsoft.com/office/drawing/2014/main" id="{D95E1366-5EA0-4B84-9638-50D684577003}"/>
              </a:ext>
            </a:extLst>
          </p:cNvPr>
          <p:cNvSpPr/>
          <p:nvPr userDrawn="1"/>
        </p:nvSpPr>
        <p:spPr>
          <a:xfrm>
            <a:off x="7328390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32" name="Arrow: Pentagon 1">
            <a:extLst>
              <a:ext uri="{FF2B5EF4-FFF2-40B4-BE49-F238E27FC236}">
                <a16:creationId xmlns:a16="http://schemas.microsoft.com/office/drawing/2014/main" id="{F136E4BB-0A91-4E47-94D8-12D92B8D4200}"/>
              </a:ext>
            </a:extLst>
          </p:cNvPr>
          <p:cNvSpPr/>
          <p:nvPr userDrawn="1"/>
        </p:nvSpPr>
        <p:spPr>
          <a:xfrm>
            <a:off x="6006862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29" name="Arrow: Pentagon 1">
            <a:extLst>
              <a:ext uri="{FF2B5EF4-FFF2-40B4-BE49-F238E27FC236}">
                <a16:creationId xmlns:a16="http://schemas.microsoft.com/office/drawing/2014/main" id="{A1EB92B1-B22C-4E89-AAB8-459D8ADFBF0B}"/>
              </a:ext>
            </a:extLst>
          </p:cNvPr>
          <p:cNvSpPr/>
          <p:nvPr userDrawn="1"/>
        </p:nvSpPr>
        <p:spPr>
          <a:xfrm>
            <a:off x="4695909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6" name="Arrow: Pentagon 1">
            <a:extLst>
              <a:ext uri="{FF2B5EF4-FFF2-40B4-BE49-F238E27FC236}">
                <a16:creationId xmlns:a16="http://schemas.microsoft.com/office/drawing/2014/main" id="{DC30A5B5-9148-401D-88DF-AADD41C5C87C}"/>
              </a:ext>
            </a:extLst>
          </p:cNvPr>
          <p:cNvSpPr/>
          <p:nvPr userDrawn="1"/>
        </p:nvSpPr>
        <p:spPr>
          <a:xfrm>
            <a:off x="3364859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3" name="Arrow: Pentagon 1">
            <a:extLst>
              <a:ext uri="{FF2B5EF4-FFF2-40B4-BE49-F238E27FC236}">
                <a16:creationId xmlns:a16="http://schemas.microsoft.com/office/drawing/2014/main" id="{31F329AF-06A9-4235-8153-01346C604EBA}"/>
              </a:ext>
            </a:extLst>
          </p:cNvPr>
          <p:cNvSpPr/>
          <p:nvPr userDrawn="1"/>
        </p:nvSpPr>
        <p:spPr>
          <a:xfrm>
            <a:off x="205740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81E150-2AE7-4D17-B0B2-901222DBA867}"/>
              </a:ext>
            </a:extLst>
          </p:cNvPr>
          <p:cNvGrpSpPr/>
          <p:nvPr userDrawn="1"/>
        </p:nvGrpSpPr>
        <p:grpSpPr>
          <a:xfrm>
            <a:off x="742950" y="962025"/>
            <a:ext cx="1600200" cy="2025650"/>
            <a:chOff x="1295400" y="1244600"/>
            <a:chExt cx="1763306" cy="1841500"/>
          </a:xfrm>
        </p:grpSpPr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CECD5FE6-7583-43D0-A63D-4E4D6AF5D092}"/>
                </a:ext>
              </a:extLst>
            </p:cNvPr>
            <p:cNvSpPr/>
            <p:nvPr userDrawn="1"/>
          </p:nvSpPr>
          <p:spPr>
            <a:xfrm>
              <a:off x="1295400" y="1244600"/>
              <a:ext cx="1739900" cy="1841500"/>
            </a:xfrm>
            <a:custGeom>
              <a:avLst/>
              <a:gdLst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356374"/>
                <a:gd name="connsiteY0" fmla="*/ 0 h 1841500"/>
                <a:gd name="connsiteX1" fmla="*/ 920750 w 1356374"/>
                <a:gd name="connsiteY1" fmla="*/ 0 h 1841500"/>
                <a:gd name="connsiteX2" fmla="*/ 1356374 w 1356374"/>
                <a:gd name="connsiteY2" fmla="*/ 882650 h 1841500"/>
                <a:gd name="connsiteX3" fmla="*/ 920750 w 1356374"/>
                <a:gd name="connsiteY3" fmla="*/ 1841500 h 1841500"/>
                <a:gd name="connsiteX4" fmla="*/ 0 w 1356374"/>
                <a:gd name="connsiteY4" fmla="*/ 1841500 h 1841500"/>
                <a:gd name="connsiteX5" fmla="*/ 0 w 1356374"/>
                <a:gd name="connsiteY5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74" h="1841500">
                  <a:moveTo>
                    <a:pt x="0" y="0"/>
                  </a:moveTo>
                  <a:lnTo>
                    <a:pt x="920750" y="0"/>
                  </a:lnTo>
                  <a:lnTo>
                    <a:pt x="1356374" y="882650"/>
                  </a:lnTo>
                  <a:lnTo>
                    <a:pt x="920750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D40779AF-3798-404F-AA64-93F5BA2BCF4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26781" y="1457325"/>
              <a:ext cx="1431925" cy="151447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Identify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Funding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Needs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5E6A17-E050-492E-AC89-C7D22BE02287}"/>
              </a:ext>
            </a:extLst>
          </p:cNvPr>
          <p:cNvGrpSpPr/>
          <p:nvPr userDrawn="1"/>
        </p:nvGrpSpPr>
        <p:grpSpPr>
          <a:xfrm>
            <a:off x="1043678" y="4151473"/>
            <a:ext cx="706839" cy="761990"/>
            <a:chOff x="581294" y="600070"/>
            <a:chExt cx="231268" cy="23126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01D272-AEF1-4F5E-8B35-26DBCD5C29C1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rgbClr val="7FB7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A404672-3369-4895-AAA4-2F71D915B036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654C1-8226-4B56-88CF-A2C355CC9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575" y="4533900"/>
            <a:ext cx="6953250" cy="1536700"/>
          </a:xfrm>
        </p:spPr>
        <p:txBody>
          <a:bodyPr>
            <a:normAutofit/>
          </a:bodyPr>
          <a:lstStyle>
            <a:lvl1pPr marL="0" indent="0">
              <a:buNone/>
              <a:defRPr sz="253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90ECC3-5DE7-4A30-B83B-3A0D0B66EBF7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5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(covered answer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C55C9C-9796-4DCD-BB23-085D5C3CC58B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EA722-BB37-498E-A45C-74FAA13649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2051" y="2147337"/>
            <a:ext cx="7354466" cy="4180114"/>
          </a:xfrm>
          <a:noFill/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F66C6B-D44A-4641-A128-F6614816C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" y="0"/>
            <a:ext cx="1204722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23C38CD-E2AC-499E-9D11-19BC19C1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23CE-67F9-4AD3-94BF-0063DD41B0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828800"/>
            <a:ext cx="685800" cy="7620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Insert cover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11F9B4-15B8-4B61-94B0-729F942FBE9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2900" y="2590800"/>
            <a:ext cx="685800" cy="8382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Insert cover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F92FA0-95D5-4199-B4CD-B484541F7B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2900" y="3429000"/>
            <a:ext cx="685800" cy="8382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Insert cover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420ABA-4A95-4E8C-9078-0FECD05A5A2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267200"/>
            <a:ext cx="685800" cy="8382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Insert cover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70730D7-9F73-467D-A39A-6EC2F155D6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5105400"/>
            <a:ext cx="685800" cy="8382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Insert cover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D353A9-87BA-4D43-A39E-6BDCB5BC91B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5943600"/>
            <a:ext cx="685800" cy="8382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 dirty="0"/>
              <a:t>Insert cover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92E49-3DB2-4346-BF54-480CE66EF1B1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DEFD2B7-E509-4CE4-9884-1E6E4DB4EC9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19100" y="1587501"/>
            <a:ext cx="8305800" cy="50038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FF9400-BBFA-4696-9FD3-3E7EF0C707BA}"/>
              </a:ext>
            </a:extLst>
          </p:cNvPr>
          <p:cNvCxnSpPr>
            <a:cxnSpLocks/>
          </p:cNvCxnSpPr>
          <p:nvPr userDrawn="1"/>
        </p:nvCxnSpPr>
        <p:spPr>
          <a:xfrm>
            <a:off x="0" y="13811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B8AE42-C72E-4A88-B1CF-C20B536F0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3" t="24276"/>
          <a:stretch/>
        </p:blipFill>
        <p:spPr>
          <a:xfrm rot="16200000" flipH="1" flipV="1">
            <a:off x="3891026" y="-3891026"/>
            <a:ext cx="1361948" cy="914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D9F050-B92D-457C-A12B-B5F6A5783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6" y="408570"/>
            <a:ext cx="7242464" cy="868795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Width 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F60CA-B872-44F2-A200-C226DCBCF1CF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5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F30219-AC1F-4337-8549-1D35E4C7F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3" t="24276"/>
          <a:stretch/>
        </p:blipFill>
        <p:spPr>
          <a:xfrm rot="16200000" flipH="1" flipV="1">
            <a:off x="3891026" y="-3891026"/>
            <a:ext cx="1361948" cy="9144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E4EC52F-0410-4A35-943F-08A23B142B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6" y="430504"/>
            <a:ext cx="7071014" cy="864897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Width Chart/Graph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545320-227C-4450-81CD-C03BAF0A9167}"/>
              </a:ext>
            </a:extLst>
          </p:cNvPr>
          <p:cNvCxnSpPr>
            <a:cxnSpLocks/>
          </p:cNvCxnSpPr>
          <p:nvPr userDrawn="1"/>
        </p:nvCxnSpPr>
        <p:spPr>
          <a:xfrm>
            <a:off x="0" y="13811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rt Placeholder 4">
            <a:extLst>
              <a:ext uri="{FF2B5EF4-FFF2-40B4-BE49-F238E27FC236}">
                <a16:creationId xmlns:a16="http://schemas.microsoft.com/office/drawing/2014/main" id="{E99C109C-8CB3-4425-9333-A3CA54D465A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15637" y="1591056"/>
            <a:ext cx="8312727" cy="48964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D8933-5C2B-4ACF-85A4-3F097478CA6C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6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-Width 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097CB8-C94F-46C7-B453-FF9C4FCA9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3" t="24276"/>
          <a:stretch/>
        </p:blipFill>
        <p:spPr>
          <a:xfrm rot="16200000" flipH="1" flipV="1">
            <a:off x="3891026" y="-3891026"/>
            <a:ext cx="1361948" cy="9144000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7F3BB9D-D34F-4246-A536-FC5C61D687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15637" y="2209811"/>
            <a:ext cx="8312727" cy="43630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4EC52F-0410-4A35-943F-08A23B142B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6" y="430504"/>
            <a:ext cx="6956714" cy="86489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Width Chart/Graph with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545320-227C-4450-81CD-C03BAF0A9167}"/>
              </a:ext>
            </a:extLst>
          </p:cNvPr>
          <p:cNvCxnSpPr>
            <a:cxnSpLocks/>
          </p:cNvCxnSpPr>
          <p:nvPr userDrawn="1"/>
        </p:nvCxnSpPr>
        <p:spPr>
          <a:xfrm>
            <a:off x="0" y="13811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53C08-4F5D-493A-A303-0E89A64AE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338" y="1591056"/>
            <a:ext cx="8362950" cy="5207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A5A7F-1FE1-4904-BA11-E021F0C6D5BC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3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8A2BBEB-868D-4835-80BB-D1A61B766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3" t="24276"/>
          <a:stretch/>
        </p:blipFill>
        <p:spPr>
          <a:xfrm rot="16200000" flipH="1" flipV="1">
            <a:off x="3891026" y="-3891026"/>
            <a:ext cx="1361948" cy="9144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F4B9AC-5147-400F-ABB1-B9EC890DAA5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1358901"/>
            <a:ext cx="9144000" cy="5499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9F0C793-34AD-4170-B2EB-7ABF9EC24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339" y="381003"/>
            <a:ext cx="7224278" cy="930273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Width Graphic/Picture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0C1E9B-7561-451E-BFAB-AC237632EBE0}"/>
              </a:ext>
            </a:extLst>
          </p:cNvPr>
          <p:cNvCxnSpPr>
            <a:cxnSpLocks/>
          </p:cNvCxnSpPr>
          <p:nvPr userDrawn="1"/>
        </p:nvCxnSpPr>
        <p:spPr>
          <a:xfrm>
            <a:off x="0" y="13811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46152D-3943-4CBE-A6E2-4965FCFD39BE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6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029BC83-3CFF-4F09-851C-C97546EF4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78" y="0"/>
            <a:ext cx="120472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BEE3C8-FAC5-4614-BAC5-ABBADEBC16C5}"/>
              </a:ext>
            </a:extLst>
          </p:cNvPr>
          <p:cNvSpPr/>
          <p:nvPr userDrawn="1"/>
        </p:nvSpPr>
        <p:spPr>
          <a:xfrm>
            <a:off x="701040" y="1"/>
            <a:ext cx="3714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174F351-C038-4DCD-8B99-C85000FB84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44805" y="365125"/>
            <a:ext cx="4427220" cy="589280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/>
          <a:lstStyle/>
          <a:p>
            <a:endParaRPr lang="en-US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E5ADC13C-725A-4589-80FF-8B401B6857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0414" y="2184401"/>
            <a:ext cx="3102986" cy="3927150"/>
          </a:xfrm>
          <a:noFill/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C0266E-A4F3-4A00-B21E-25FFE81DA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633" y="365130"/>
            <a:ext cx="3748562" cy="15906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 Graphic Layout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EE3F3-1492-4436-8009-90D5B949CC9C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9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701040" y="1"/>
            <a:ext cx="3714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B0ED-CB6F-462A-9932-9E35435A12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78" y="0"/>
            <a:ext cx="1204722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174F351-C038-4DCD-8B99-C85000FB84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44807" y="365125"/>
            <a:ext cx="4417695" cy="294767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D444555F-3957-474A-93C6-9584206BA97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44807" y="3317621"/>
            <a:ext cx="4417695" cy="294767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/>
          <a:lstStyle/>
          <a:p>
            <a:endParaRPr lang="en-US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0BEE4A73-42BB-4D16-8584-DAE41D0C76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0414" y="2184401"/>
            <a:ext cx="3102986" cy="3927150"/>
          </a:xfrm>
          <a:noFill/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BC48AEA-0383-4785-BBA4-3791C89ED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633" y="365130"/>
            <a:ext cx="3101834" cy="15906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Two Graphic Layout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3E35E-69C9-4BF6-8E46-066228F4B20B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2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701040" y="1"/>
            <a:ext cx="3714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DE89D1-8140-49B5-8C02-7F1423E6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78" y="0"/>
            <a:ext cx="1204722" cy="685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2848DA-F17B-465E-9A09-3AE75C4D053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556987" y="365125"/>
            <a:ext cx="2210753" cy="294767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>
            <a:noAutofit/>
          </a:bodyPr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174F351-C038-4DCD-8B99-C85000FB84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44807" y="365125"/>
            <a:ext cx="2210753" cy="294767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/>
          <a:lstStyle/>
          <a:p>
            <a:endParaRPr lang="en-US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3DF8F452-72D6-4308-ADAA-D3508DFF637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56987" y="3317621"/>
            <a:ext cx="2210753" cy="294767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D444555F-3957-474A-93C6-9584206BA97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44807" y="3317621"/>
            <a:ext cx="2210753" cy="2947670"/>
          </a:xfr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lIns="182880" tIns="182880" rIns="182880" bIns="182880"/>
          <a:lstStyle/>
          <a:p>
            <a:endParaRPr lang="en-US"/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DD1F2A57-C87F-4CC1-98DE-09E83A8E4B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0414" y="2184401"/>
            <a:ext cx="3102986" cy="3927150"/>
          </a:xfrm>
          <a:noFill/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209FF43-EE58-4AE5-927E-371CCA87E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633" y="365130"/>
            <a:ext cx="3101834" cy="15906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Four Graphic Layout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59EE7-63A9-4C7F-BB69-F0722C111A36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71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D515BF-4A28-4321-9FD9-3AB5A41D50DA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AAEC-49E5-49FC-94A7-60CAEAF5E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2973" y="2057400"/>
            <a:ext cx="3532909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68B67-6068-4484-89AD-00301FC64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7248" y="2057400"/>
            <a:ext cx="3532909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5FC2F-D82D-4431-ADE7-8B20C32B6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" y="0"/>
            <a:ext cx="1204722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1635647-929D-4154-83E6-FC4D0444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BF487-4A53-4806-9E24-CB1743EDD520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23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D515BF-4A28-4321-9FD9-3AB5A41D50DA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AAEC-49E5-49FC-94A7-60CAEAF5E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4155" y="2057400"/>
            <a:ext cx="2185594" cy="4122738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68B67-6068-4484-89AD-00301FC64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8998" y="2057400"/>
            <a:ext cx="2193659" cy="4122738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5FC2F-D82D-4431-ADE7-8B20C32B6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ED45540-9530-4743-88B9-26380C151C3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01679" y="2057400"/>
            <a:ext cx="2193659" cy="4122738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9ACF86-BF2B-4750-AF04-1D2CC7368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1320795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Three Column Layout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D32DC-3B4B-4BCA-9154-F85748B0E8B0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over Slide Emphasi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0" y="1560844"/>
            <a:ext cx="9144000" cy="1805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BD83C2-C30D-49F0-8500-2FB10F33782A}"/>
              </a:ext>
            </a:extLst>
          </p:cNvPr>
          <p:cNvSpPr/>
          <p:nvPr userDrawn="1"/>
        </p:nvSpPr>
        <p:spPr>
          <a:xfrm>
            <a:off x="0" y="1759290"/>
            <a:ext cx="9144000" cy="393022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DE89D1-8140-49B5-8C02-7F1423E6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C0266E-A4F3-4A00-B21E-25FFE81DA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248" y="3832225"/>
            <a:ext cx="6922528" cy="5111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013" b="1" cap="all" spc="42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#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5E6A17-E050-492E-AC89-C7D22BE02287}"/>
              </a:ext>
            </a:extLst>
          </p:cNvPr>
          <p:cNvGrpSpPr/>
          <p:nvPr userDrawn="1"/>
        </p:nvGrpSpPr>
        <p:grpSpPr>
          <a:xfrm>
            <a:off x="989216" y="4151473"/>
            <a:ext cx="761302" cy="761990"/>
            <a:chOff x="581294" y="600070"/>
            <a:chExt cx="231268" cy="23126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01D272-AEF1-4F5E-8B35-26DBCD5C29C1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rgbClr val="7FB7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A404672-3369-4895-AAA4-2F71D915B036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654C1-8226-4B56-88CF-A2C355CC9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575" y="4533900"/>
            <a:ext cx="6953250" cy="1536700"/>
          </a:xfrm>
        </p:spPr>
        <p:txBody>
          <a:bodyPr>
            <a:normAutofit/>
          </a:bodyPr>
          <a:lstStyle>
            <a:lvl1pPr marL="0" indent="0">
              <a:buNone/>
              <a:defRPr sz="253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39" name="Arrow: Pentagon 1">
            <a:extLst>
              <a:ext uri="{FF2B5EF4-FFF2-40B4-BE49-F238E27FC236}">
                <a16:creationId xmlns:a16="http://schemas.microsoft.com/office/drawing/2014/main" id="{C40C9AC0-51D3-4127-8A7C-FCD551429BF2}"/>
              </a:ext>
            </a:extLst>
          </p:cNvPr>
          <p:cNvSpPr/>
          <p:nvPr userDrawn="1"/>
        </p:nvSpPr>
        <p:spPr>
          <a:xfrm>
            <a:off x="7328390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42" name="Arrow: Pentagon 1">
            <a:extLst>
              <a:ext uri="{FF2B5EF4-FFF2-40B4-BE49-F238E27FC236}">
                <a16:creationId xmlns:a16="http://schemas.microsoft.com/office/drawing/2014/main" id="{973359D6-61FF-4E5E-9FD7-4FB826DD4CEF}"/>
              </a:ext>
            </a:extLst>
          </p:cNvPr>
          <p:cNvSpPr/>
          <p:nvPr userDrawn="1"/>
        </p:nvSpPr>
        <p:spPr>
          <a:xfrm>
            <a:off x="6006862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45" name="Arrow: Pentagon 1">
            <a:extLst>
              <a:ext uri="{FF2B5EF4-FFF2-40B4-BE49-F238E27FC236}">
                <a16:creationId xmlns:a16="http://schemas.microsoft.com/office/drawing/2014/main" id="{930040F2-1C34-4755-83BB-BAAE00C6141B}"/>
              </a:ext>
            </a:extLst>
          </p:cNvPr>
          <p:cNvSpPr/>
          <p:nvPr userDrawn="1"/>
        </p:nvSpPr>
        <p:spPr>
          <a:xfrm>
            <a:off x="4695909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48" name="Arrow: Pentagon 1">
            <a:extLst>
              <a:ext uri="{FF2B5EF4-FFF2-40B4-BE49-F238E27FC236}">
                <a16:creationId xmlns:a16="http://schemas.microsoft.com/office/drawing/2014/main" id="{5C1CBFAF-D45B-4612-8DC0-E91B97FB9F99}"/>
              </a:ext>
            </a:extLst>
          </p:cNvPr>
          <p:cNvSpPr/>
          <p:nvPr userDrawn="1"/>
        </p:nvSpPr>
        <p:spPr>
          <a:xfrm>
            <a:off x="3364859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B0DE9B4-3B26-4B97-AB77-CD0E5DC8F1CB}"/>
              </a:ext>
            </a:extLst>
          </p:cNvPr>
          <p:cNvGrpSpPr/>
          <p:nvPr userDrawn="1"/>
        </p:nvGrpSpPr>
        <p:grpSpPr>
          <a:xfrm>
            <a:off x="2057402" y="962025"/>
            <a:ext cx="1578959" cy="2025650"/>
            <a:chOff x="1299253" y="1244600"/>
            <a:chExt cx="1739900" cy="1841500"/>
          </a:xfrm>
        </p:grpSpPr>
        <p:sp>
          <p:nvSpPr>
            <p:cNvPr id="51" name="Arrow: Pentagon 1">
              <a:extLst>
                <a:ext uri="{FF2B5EF4-FFF2-40B4-BE49-F238E27FC236}">
                  <a16:creationId xmlns:a16="http://schemas.microsoft.com/office/drawing/2014/main" id="{12D52BD0-F807-48D1-8514-875D490C090B}"/>
                </a:ext>
              </a:extLst>
            </p:cNvPr>
            <p:cNvSpPr/>
            <p:nvPr userDrawn="1"/>
          </p:nvSpPr>
          <p:spPr>
            <a:xfrm>
              <a:off x="1299253" y="1244600"/>
              <a:ext cx="1739900" cy="1841500"/>
            </a:xfrm>
            <a:custGeom>
              <a:avLst/>
              <a:gdLst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356374"/>
                <a:gd name="connsiteY0" fmla="*/ 0 h 1841500"/>
                <a:gd name="connsiteX1" fmla="*/ 920750 w 1356374"/>
                <a:gd name="connsiteY1" fmla="*/ 0 h 1841500"/>
                <a:gd name="connsiteX2" fmla="*/ 1356374 w 1356374"/>
                <a:gd name="connsiteY2" fmla="*/ 882650 h 1841500"/>
                <a:gd name="connsiteX3" fmla="*/ 920750 w 1356374"/>
                <a:gd name="connsiteY3" fmla="*/ 1841500 h 1841500"/>
                <a:gd name="connsiteX4" fmla="*/ 0 w 1356374"/>
                <a:gd name="connsiteY4" fmla="*/ 1841500 h 1841500"/>
                <a:gd name="connsiteX5" fmla="*/ 0 w 1356374"/>
                <a:gd name="connsiteY5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74" h="1841500">
                  <a:moveTo>
                    <a:pt x="0" y="0"/>
                  </a:moveTo>
                  <a:lnTo>
                    <a:pt x="920750" y="0"/>
                  </a:lnTo>
                  <a:lnTo>
                    <a:pt x="1356374" y="882650"/>
                  </a:lnTo>
                  <a:lnTo>
                    <a:pt x="920750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52" name="Title 1">
              <a:extLst>
                <a:ext uri="{FF2B5EF4-FFF2-40B4-BE49-F238E27FC236}">
                  <a16:creationId xmlns:a16="http://schemas.microsoft.com/office/drawing/2014/main" id="{7432EFD6-3705-4246-A495-9CC2A9C674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19445" y="1457325"/>
              <a:ext cx="1180139" cy="151447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Forecast Revenue Sources</a:t>
              </a:r>
            </a:p>
          </p:txBody>
        </p:sp>
      </p:grpSp>
      <p:sp>
        <p:nvSpPr>
          <p:cNvPr id="54" name="Arrow: Pentagon 1">
            <a:extLst>
              <a:ext uri="{FF2B5EF4-FFF2-40B4-BE49-F238E27FC236}">
                <a16:creationId xmlns:a16="http://schemas.microsoft.com/office/drawing/2014/main" id="{64285797-2E3D-4B2B-8F8E-8042D99359F6}"/>
              </a:ext>
            </a:extLst>
          </p:cNvPr>
          <p:cNvSpPr/>
          <p:nvPr userDrawn="1"/>
        </p:nvSpPr>
        <p:spPr>
          <a:xfrm>
            <a:off x="74295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011917-D34F-439C-9C5E-FC0901322839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64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7A7BC-165D-4976-8F24-3B8F7E1EE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7152" y="5486400"/>
            <a:ext cx="3516673" cy="823912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42C08-961C-4865-B8AC-A3A294AFF42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1177152" y="2057400"/>
            <a:ext cx="3516673" cy="3276596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1494B-62A0-4A4B-8597-D6C1B7B80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0150" y="5486400"/>
            <a:ext cx="3533992" cy="823912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C2863-B510-4B74-9F71-FE0235181756}"/>
              </a:ext>
            </a:extLst>
          </p:cNvPr>
          <p:cNvSpPr>
            <a:spLocks noGrp="1" noChangeAspect="1"/>
          </p:cNvSpPr>
          <p:nvPr>
            <p:ph sz="quarter" idx="4"/>
          </p:nvPr>
        </p:nvSpPr>
        <p:spPr>
          <a:xfrm>
            <a:off x="4920150" y="2057400"/>
            <a:ext cx="3533992" cy="3276596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49131D-23CE-4D7A-8CA0-DEAC55800A5A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A39C0-6F9A-4765-8A00-7DF9D1D70F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51F1FE5F-A45D-4F02-986D-9B75793EC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0798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Two Comparison Layout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1CF71-5022-4C05-83A1-4C2F5C63C1DA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3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7A7BC-165D-4976-8F24-3B8F7E1EE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349" y="5486403"/>
            <a:ext cx="2296541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42C08-961C-4865-B8AC-A3A294AFF42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1088348" y="2053774"/>
            <a:ext cx="228600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49131D-23CE-4D7A-8CA0-DEAC55800A5A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A39C0-6F9A-4765-8A00-7DF9D1D70F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14C24B-F749-4B17-B182-B4AEC6933FB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83899" y="5486403"/>
            <a:ext cx="2296541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5C3409-779E-406E-A846-5568C1FC1FCD}"/>
              </a:ext>
            </a:extLst>
          </p:cNvPr>
          <p:cNvSpPr>
            <a:spLocks noGrp="1" noChangeAspect="1"/>
          </p:cNvSpPr>
          <p:nvPr>
            <p:ph sz="half" idx="11"/>
          </p:nvPr>
        </p:nvSpPr>
        <p:spPr>
          <a:xfrm>
            <a:off x="3581400" y="2057403"/>
            <a:ext cx="228600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29F864-A6FC-4969-9940-2B5277DA5E1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69924" y="5486403"/>
            <a:ext cx="2296541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AE4093-2C6F-493B-A3A5-80A7697C5D81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6067425" y="2057403"/>
            <a:ext cx="228600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F2D4F-E3B6-4A13-A236-A004082F9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1320796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Three Comparison Layout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B74C58-7838-4E6F-AB4E-BB3A2B0C6D5D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5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7A7BC-165D-4976-8F24-3B8F7E1EE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559" y="5486403"/>
            <a:ext cx="1771650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42C08-961C-4865-B8AC-A3A294AFF42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1054558" y="2051050"/>
            <a:ext cx="177165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49131D-23CE-4D7A-8CA0-DEAC55800A5A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A39C0-6F9A-4765-8A00-7DF9D1D70F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14C24B-F749-4B17-B182-B4AEC6933FB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088387" y="5486402"/>
            <a:ext cx="1771650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85C3409-779E-406E-A846-5568C1FC1FCD}"/>
              </a:ext>
            </a:extLst>
          </p:cNvPr>
          <p:cNvSpPr>
            <a:spLocks noGrp="1" noChangeAspect="1"/>
          </p:cNvSpPr>
          <p:nvPr>
            <p:ph sz="half" idx="11"/>
          </p:nvPr>
        </p:nvSpPr>
        <p:spPr>
          <a:xfrm>
            <a:off x="3088386" y="2051050"/>
            <a:ext cx="177165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29F864-A6FC-4969-9940-2B5277DA5E1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122215" y="5486402"/>
            <a:ext cx="1771650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AE4093-2C6F-493B-A3A5-80A7697C5D81}"/>
              </a:ext>
            </a:extLst>
          </p:cNvPr>
          <p:cNvSpPr>
            <a:spLocks noGrp="1" noChangeAspect="1"/>
          </p:cNvSpPr>
          <p:nvPr>
            <p:ph sz="half" idx="13"/>
          </p:nvPr>
        </p:nvSpPr>
        <p:spPr>
          <a:xfrm>
            <a:off x="5122214" y="2051050"/>
            <a:ext cx="177165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F2D4F-E3B6-4A13-A236-A004082F9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1320796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Four Comparison Layout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77E17AD-EB80-4B2F-9715-5E073C2DEA18}"/>
              </a:ext>
            </a:extLst>
          </p:cNvPr>
          <p:cNvSpPr>
            <a:spLocks noGrp="1" noChangeAspect="1"/>
          </p:cNvSpPr>
          <p:nvPr>
            <p:ph sz="half" idx="14"/>
          </p:nvPr>
        </p:nvSpPr>
        <p:spPr>
          <a:xfrm>
            <a:off x="7156043" y="2056747"/>
            <a:ext cx="1771650" cy="3313545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/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C4EA764-42A6-4F38-8846-4CD9F210B5A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156043" y="5501343"/>
            <a:ext cx="1771650" cy="630237"/>
          </a:xfrm>
          <a:solidFill>
            <a:schemeClr val="accent2"/>
          </a:solidFill>
        </p:spPr>
        <p:txBody>
          <a:bodyPr lIns="182880" tIns="182880" rIns="182880" bIns="182880" anchor="ctr" anchorCtr="0"/>
          <a:lstStyle>
            <a:lvl1pPr marL="0" indent="0" algn="ctr">
              <a:buNone/>
              <a:defRPr sz="18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37F7BD-A285-434B-8F5A-2BB708B2B8FB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44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-4572" y="-13963"/>
            <a:ext cx="9146286" cy="4681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 b="22297"/>
          <a:stretch/>
        </p:blipFill>
        <p:spPr>
          <a:xfrm>
            <a:off x="0" y="292105"/>
            <a:ext cx="9144000" cy="5391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41714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286" y="-1"/>
            <a:ext cx="9146001" cy="96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337"/>
          <a:stretch/>
        </p:blipFill>
        <p:spPr>
          <a:xfrm>
            <a:off x="0" y="-62573"/>
            <a:ext cx="9144000" cy="9144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86300" y="3857625"/>
            <a:ext cx="4096264" cy="2302636"/>
          </a:xfrm>
          <a:prstGeom prst="rect">
            <a:avLst/>
          </a:prstGeom>
        </p:spPr>
        <p:txBody>
          <a:bodyPr anchor="ctr" anchorCtr="0"/>
          <a:lstStyle>
            <a:lvl1pPr algn="r">
              <a:defRPr sz="168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7889" y="5035798"/>
            <a:ext cx="2949178" cy="324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" b="1" baseline="0">
                <a:solidFill>
                  <a:schemeClr val="bg1"/>
                </a:solidFill>
              </a:defRPr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832243" y="2926551"/>
            <a:ext cx="2949178" cy="33881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buNone/>
              <a:defRPr sz="760" b="1" baseline="0">
                <a:solidFill>
                  <a:schemeClr val="bg1"/>
                </a:solidFill>
                <a:latin typeface="+mj-lt"/>
              </a:defRPr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dirty="0"/>
              <a:t>Course</a:t>
            </a:r>
          </a:p>
          <a:p>
            <a:pPr lvl="0"/>
            <a:r>
              <a:rPr lang="en-US" dirty="0"/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174694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over Slide Emphasis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0" y="1560844"/>
            <a:ext cx="9144000" cy="1805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BD83C2-C30D-49F0-8500-2FB10F33782A}"/>
              </a:ext>
            </a:extLst>
          </p:cNvPr>
          <p:cNvSpPr/>
          <p:nvPr userDrawn="1"/>
        </p:nvSpPr>
        <p:spPr>
          <a:xfrm>
            <a:off x="0" y="1759290"/>
            <a:ext cx="9144000" cy="393022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DE89D1-8140-49B5-8C02-7F1423E6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C0266E-A4F3-4A00-B21E-25FFE81DA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248" y="3832225"/>
            <a:ext cx="6922528" cy="5111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013" b="1" cap="all" spc="42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#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5E6A17-E050-492E-AC89-C7D22BE02287}"/>
              </a:ext>
            </a:extLst>
          </p:cNvPr>
          <p:cNvGrpSpPr/>
          <p:nvPr userDrawn="1"/>
        </p:nvGrpSpPr>
        <p:grpSpPr>
          <a:xfrm>
            <a:off x="1039092" y="4151473"/>
            <a:ext cx="711426" cy="761990"/>
            <a:chOff x="581294" y="600070"/>
            <a:chExt cx="231268" cy="23126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01D272-AEF1-4F5E-8B35-26DBCD5C29C1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rgbClr val="7FB7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A404672-3369-4895-AAA4-2F71D915B036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654C1-8226-4B56-88CF-A2C355CC9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575" y="4533900"/>
            <a:ext cx="6953250" cy="1536700"/>
          </a:xfrm>
        </p:spPr>
        <p:txBody>
          <a:bodyPr>
            <a:normAutofit/>
          </a:bodyPr>
          <a:lstStyle>
            <a:lvl1pPr marL="0" indent="0">
              <a:buNone/>
              <a:defRPr sz="253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39" name="Arrow: Pentagon 1">
            <a:extLst>
              <a:ext uri="{FF2B5EF4-FFF2-40B4-BE49-F238E27FC236}">
                <a16:creationId xmlns:a16="http://schemas.microsoft.com/office/drawing/2014/main" id="{84743934-0454-4020-AD68-59B1B75F2C24}"/>
              </a:ext>
            </a:extLst>
          </p:cNvPr>
          <p:cNvSpPr/>
          <p:nvPr userDrawn="1"/>
        </p:nvSpPr>
        <p:spPr>
          <a:xfrm>
            <a:off x="7328390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42" name="Arrow: Pentagon 1">
            <a:extLst>
              <a:ext uri="{FF2B5EF4-FFF2-40B4-BE49-F238E27FC236}">
                <a16:creationId xmlns:a16="http://schemas.microsoft.com/office/drawing/2014/main" id="{4CA031A0-BAD3-4D5C-976F-B92442B6DBE6}"/>
              </a:ext>
            </a:extLst>
          </p:cNvPr>
          <p:cNvSpPr/>
          <p:nvPr userDrawn="1"/>
        </p:nvSpPr>
        <p:spPr>
          <a:xfrm>
            <a:off x="6006862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4344FD-D5C2-433A-BBF3-CCF626278531}"/>
              </a:ext>
            </a:extLst>
          </p:cNvPr>
          <p:cNvGrpSpPr/>
          <p:nvPr userDrawn="1"/>
        </p:nvGrpSpPr>
        <p:grpSpPr>
          <a:xfrm>
            <a:off x="4695910" y="962025"/>
            <a:ext cx="1704891" cy="2025650"/>
            <a:chOff x="1295400" y="1244600"/>
            <a:chExt cx="1878667" cy="1841500"/>
          </a:xfrm>
        </p:grpSpPr>
        <p:sp>
          <p:nvSpPr>
            <p:cNvPr id="45" name="Arrow: Pentagon 1">
              <a:extLst>
                <a:ext uri="{FF2B5EF4-FFF2-40B4-BE49-F238E27FC236}">
                  <a16:creationId xmlns:a16="http://schemas.microsoft.com/office/drawing/2014/main" id="{E86BFC5D-085C-44B8-8609-9D3005F869E5}"/>
                </a:ext>
              </a:extLst>
            </p:cNvPr>
            <p:cNvSpPr/>
            <p:nvPr userDrawn="1"/>
          </p:nvSpPr>
          <p:spPr>
            <a:xfrm>
              <a:off x="1295400" y="1244600"/>
              <a:ext cx="1739900" cy="1841500"/>
            </a:xfrm>
            <a:custGeom>
              <a:avLst/>
              <a:gdLst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356374"/>
                <a:gd name="connsiteY0" fmla="*/ 0 h 1841500"/>
                <a:gd name="connsiteX1" fmla="*/ 920750 w 1356374"/>
                <a:gd name="connsiteY1" fmla="*/ 0 h 1841500"/>
                <a:gd name="connsiteX2" fmla="*/ 1356374 w 1356374"/>
                <a:gd name="connsiteY2" fmla="*/ 882650 h 1841500"/>
                <a:gd name="connsiteX3" fmla="*/ 920750 w 1356374"/>
                <a:gd name="connsiteY3" fmla="*/ 1841500 h 1841500"/>
                <a:gd name="connsiteX4" fmla="*/ 0 w 1356374"/>
                <a:gd name="connsiteY4" fmla="*/ 1841500 h 1841500"/>
                <a:gd name="connsiteX5" fmla="*/ 0 w 1356374"/>
                <a:gd name="connsiteY5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74" h="1841500">
                  <a:moveTo>
                    <a:pt x="0" y="0"/>
                  </a:moveTo>
                  <a:lnTo>
                    <a:pt x="920750" y="0"/>
                  </a:lnTo>
                  <a:lnTo>
                    <a:pt x="1356374" y="882650"/>
                  </a:lnTo>
                  <a:lnTo>
                    <a:pt x="920750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84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816D9EFB-F388-4964-91EF-4C74DE71E1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42142" y="1457325"/>
              <a:ext cx="1431925" cy="151447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1013" dirty="0">
                  <a:solidFill>
                    <a:srgbClr val="183962"/>
                  </a:solidFill>
                  <a:latin typeface="Arial Narrow" panose="020B0606020202030204" pitchFamily="34" charset="0"/>
                </a:rPr>
                <a:t>Develop</a:t>
              </a:r>
            </a:p>
            <a:p>
              <a:r>
                <a:rPr lang="en-US" sz="1013" dirty="0">
                  <a:solidFill>
                    <a:srgbClr val="183962"/>
                  </a:solidFill>
                  <a:latin typeface="Arial Narrow" panose="020B0606020202030204" pitchFamily="34" charset="0"/>
                </a:rPr>
                <a:t>Investment Scenarios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85FEF8D-56A7-4928-9434-49EA0DB90C0A}"/>
              </a:ext>
            </a:extLst>
          </p:cNvPr>
          <p:cNvGrpSpPr/>
          <p:nvPr userDrawn="1"/>
        </p:nvGrpSpPr>
        <p:grpSpPr>
          <a:xfrm>
            <a:off x="3364858" y="962025"/>
            <a:ext cx="1721493" cy="2025650"/>
            <a:chOff x="1295400" y="1244600"/>
            <a:chExt cx="1896962" cy="1841500"/>
          </a:xfrm>
        </p:grpSpPr>
        <p:sp>
          <p:nvSpPr>
            <p:cNvPr id="48" name="Arrow: Pentagon 1">
              <a:extLst>
                <a:ext uri="{FF2B5EF4-FFF2-40B4-BE49-F238E27FC236}">
                  <a16:creationId xmlns:a16="http://schemas.microsoft.com/office/drawing/2014/main" id="{E770E7B9-17D6-48AD-9C2C-18F049C943B0}"/>
                </a:ext>
              </a:extLst>
            </p:cNvPr>
            <p:cNvSpPr/>
            <p:nvPr userDrawn="1"/>
          </p:nvSpPr>
          <p:spPr>
            <a:xfrm>
              <a:off x="1295400" y="1244600"/>
              <a:ext cx="1739900" cy="1841500"/>
            </a:xfrm>
            <a:custGeom>
              <a:avLst/>
              <a:gdLst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356374"/>
                <a:gd name="connsiteY0" fmla="*/ 0 h 1841500"/>
                <a:gd name="connsiteX1" fmla="*/ 920750 w 1356374"/>
                <a:gd name="connsiteY1" fmla="*/ 0 h 1841500"/>
                <a:gd name="connsiteX2" fmla="*/ 1356374 w 1356374"/>
                <a:gd name="connsiteY2" fmla="*/ 882650 h 1841500"/>
                <a:gd name="connsiteX3" fmla="*/ 920750 w 1356374"/>
                <a:gd name="connsiteY3" fmla="*/ 1841500 h 1841500"/>
                <a:gd name="connsiteX4" fmla="*/ 0 w 1356374"/>
                <a:gd name="connsiteY4" fmla="*/ 1841500 h 1841500"/>
                <a:gd name="connsiteX5" fmla="*/ 0 w 1356374"/>
                <a:gd name="connsiteY5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74" h="1841500">
                  <a:moveTo>
                    <a:pt x="0" y="0"/>
                  </a:moveTo>
                  <a:lnTo>
                    <a:pt x="920750" y="0"/>
                  </a:lnTo>
                  <a:lnTo>
                    <a:pt x="1356374" y="882650"/>
                  </a:lnTo>
                  <a:lnTo>
                    <a:pt x="920750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3D16E660-B771-4A93-AB8D-025036C80EE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60437" y="1457325"/>
              <a:ext cx="1431925" cy="151447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Compute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Financial 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Gaps</a:t>
              </a:r>
            </a:p>
          </p:txBody>
        </p:sp>
      </p:grpSp>
      <p:sp>
        <p:nvSpPr>
          <p:cNvPr id="51" name="Arrow: Pentagon 1">
            <a:extLst>
              <a:ext uri="{FF2B5EF4-FFF2-40B4-BE49-F238E27FC236}">
                <a16:creationId xmlns:a16="http://schemas.microsoft.com/office/drawing/2014/main" id="{144FB7DC-51E0-47B2-BD8B-1F663B8D2867}"/>
              </a:ext>
            </a:extLst>
          </p:cNvPr>
          <p:cNvSpPr/>
          <p:nvPr userDrawn="1"/>
        </p:nvSpPr>
        <p:spPr>
          <a:xfrm>
            <a:off x="205740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54" name="Arrow: Pentagon 1">
            <a:extLst>
              <a:ext uri="{FF2B5EF4-FFF2-40B4-BE49-F238E27FC236}">
                <a16:creationId xmlns:a16="http://schemas.microsoft.com/office/drawing/2014/main" id="{6D724306-EEE0-4066-909E-C8ACC3528C2E}"/>
              </a:ext>
            </a:extLst>
          </p:cNvPr>
          <p:cNvSpPr/>
          <p:nvPr userDrawn="1"/>
        </p:nvSpPr>
        <p:spPr>
          <a:xfrm>
            <a:off x="74295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E3E54-BF7C-476D-B2B3-3AC6A96D381A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over Slide Emphasis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0" y="1560844"/>
            <a:ext cx="9144000" cy="1805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BD83C2-C30D-49F0-8500-2FB10F33782A}"/>
              </a:ext>
            </a:extLst>
          </p:cNvPr>
          <p:cNvSpPr/>
          <p:nvPr userDrawn="1"/>
        </p:nvSpPr>
        <p:spPr>
          <a:xfrm>
            <a:off x="0" y="1759290"/>
            <a:ext cx="9144000" cy="393022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DE89D1-8140-49B5-8C02-7F1423E6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C0266E-A4F3-4A00-B21E-25FFE81DA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248" y="3832225"/>
            <a:ext cx="6922528" cy="5111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013" b="1" cap="all" spc="42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#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5E6A17-E050-492E-AC89-C7D22BE02287}"/>
              </a:ext>
            </a:extLst>
          </p:cNvPr>
          <p:cNvGrpSpPr/>
          <p:nvPr userDrawn="1"/>
        </p:nvGrpSpPr>
        <p:grpSpPr>
          <a:xfrm>
            <a:off x="1022466" y="4151473"/>
            <a:ext cx="728052" cy="761990"/>
            <a:chOff x="581294" y="600070"/>
            <a:chExt cx="231268" cy="23126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01D272-AEF1-4F5E-8B35-26DBCD5C29C1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rgbClr val="7FB7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A404672-3369-4895-AAA4-2F71D915B036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654C1-8226-4B56-88CF-A2C355CC9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575" y="4533900"/>
            <a:ext cx="6953250" cy="1536700"/>
          </a:xfrm>
        </p:spPr>
        <p:txBody>
          <a:bodyPr>
            <a:normAutofit/>
          </a:bodyPr>
          <a:lstStyle>
            <a:lvl1pPr marL="0" indent="0">
              <a:buNone/>
              <a:defRPr sz="253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39" name="Arrow: Pentagon 1">
            <a:extLst>
              <a:ext uri="{FF2B5EF4-FFF2-40B4-BE49-F238E27FC236}">
                <a16:creationId xmlns:a16="http://schemas.microsoft.com/office/drawing/2014/main" id="{E4361ECD-BD0F-416D-935A-9278D2AB4708}"/>
              </a:ext>
            </a:extLst>
          </p:cNvPr>
          <p:cNvSpPr/>
          <p:nvPr userDrawn="1"/>
        </p:nvSpPr>
        <p:spPr>
          <a:xfrm>
            <a:off x="7328390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06CE61-C387-4B64-8CEB-77CB547D2D6B}"/>
              </a:ext>
            </a:extLst>
          </p:cNvPr>
          <p:cNvGrpSpPr/>
          <p:nvPr userDrawn="1"/>
        </p:nvGrpSpPr>
        <p:grpSpPr>
          <a:xfrm>
            <a:off x="6006862" y="962025"/>
            <a:ext cx="1708388" cy="2025650"/>
            <a:chOff x="1295400" y="1244600"/>
            <a:chExt cx="1882520" cy="1841500"/>
          </a:xfrm>
        </p:grpSpPr>
        <p:sp>
          <p:nvSpPr>
            <p:cNvPr id="42" name="Arrow: Pentagon 1">
              <a:extLst>
                <a:ext uri="{FF2B5EF4-FFF2-40B4-BE49-F238E27FC236}">
                  <a16:creationId xmlns:a16="http://schemas.microsoft.com/office/drawing/2014/main" id="{3EA2742B-A42D-4780-B652-DA645FC976FF}"/>
                </a:ext>
              </a:extLst>
            </p:cNvPr>
            <p:cNvSpPr/>
            <p:nvPr userDrawn="1"/>
          </p:nvSpPr>
          <p:spPr>
            <a:xfrm>
              <a:off x="1295400" y="1244600"/>
              <a:ext cx="1739900" cy="1841500"/>
            </a:xfrm>
            <a:custGeom>
              <a:avLst/>
              <a:gdLst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356374"/>
                <a:gd name="connsiteY0" fmla="*/ 0 h 1841500"/>
                <a:gd name="connsiteX1" fmla="*/ 920750 w 1356374"/>
                <a:gd name="connsiteY1" fmla="*/ 0 h 1841500"/>
                <a:gd name="connsiteX2" fmla="*/ 1356374 w 1356374"/>
                <a:gd name="connsiteY2" fmla="*/ 882650 h 1841500"/>
                <a:gd name="connsiteX3" fmla="*/ 920750 w 1356374"/>
                <a:gd name="connsiteY3" fmla="*/ 1841500 h 1841500"/>
                <a:gd name="connsiteX4" fmla="*/ 0 w 1356374"/>
                <a:gd name="connsiteY4" fmla="*/ 1841500 h 1841500"/>
                <a:gd name="connsiteX5" fmla="*/ 0 w 1356374"/>
                <a:gd name="connsiteY5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74" h="1841500">
                  <a:moveTo>
                    <a:pt x="0" y="0"/>
                  </a:moveTo>
                  <a:lnTo>
                    <a:pt x="920750" y="0"/>
                  </a:lnTo>
                  <a:lnTo>
                    <a:pt x="1356374" y="882650"/>
                  </a:lnTo>
                  <a:lnTo>
                    <a:pt x="920750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7C963D11-0906-4036-9A84-5A2DEF8F779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45995" y="1457325"/>
              <a:ext cx="1431925" cy="151447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Select 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Preferred Investment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Plan</a:t>
              </a:r>
            </a:p>
          </p:txBody>
        </p:sp>
      </p:grpSp>
      <p:sp>
        <p:nvSpPr>
          <p:cNvPr id="45" name="Arrow: Pentagon 1">
            <a:extLst>
              <a:ext uri="{FF2B5EF4-FFF2-40B4-BE49-F238E27FC236}">
                <a16:creationId xmlns:a16="http://schemas.microsoft.com/office/drawing/2014/main" id="{33440F4C-364C-476A-A336-A616C9F4D7F8}"/>
              </a:ext>
            </a:extLst>
          </p:cNvPr>
          <p:cNvSpPr/>
          <p:nvPr userDrawn="1"/>
        </p:nvSpPr>
        <p:spPr>
          <a:xfrm>
            <a:off x="4695909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48" name="Arrow: Pentagon 1">
            <a:extLst>
              <a:ext uri="{FF2B5EF4-FFF2-40B4-BE49-F238E27FC236}">
                <a16:creationId xmlns:a16="http://schemas.microsoft.com/office/drawing/2014/main" id="{FB98BEFE-E7EE-4517-AC09-7C54DAF78D39}"/>
              </a:ext>
            </a:extLst>
          </p:cNvPr>
          <p:cNvSpPr/>
          <p:nvPr userDrawn="1"/>
        </p:nvSpPr>
        <p:spPr>
          <a:xfrm>
            <a:off x="3364859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51" name="Arrow: Pentagon 1">
            <a:extLst>
              <a:ext uri="{FF2B5EF4-FFF2-40B4-BE49-F238E27FC236}">
                <a16:creationId xmlns:a16="http://schemas.microsoft.com/office/drawing/2014/main" id="{B8EB6AEF-4676-4110-AA5B-41AD22AA3C81}"/>
              </a:ext>
            </a:extLst>
          </p:cNvPr>
          <p:cNvSpPr/>
          <p:nvPr userDrawn="1"/>
        </p:nvSpPr>
        <p:spPr>
          <a:xfrm>
            <a:off x="205740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54" name="Arrow: Pentagon 1">
            <a:extLst>
              <a:ext uri="{FF2B5EF4-FFF2-40B4-BE49-F238E27FC236}">
                <a16:creationId xmlns:a16="http://schemas.microsoft.com/office/drawing/2014/main" id="{0B6DFDA4-D64A-4B5B-B171-BF2C56DC1C99}"/>
              </a:ext>
            </a:extLst>
          </p:cNvPr>
          <p:cNvSpPr/>
          <p:nvPr userDrawn="1"/>
        </p:nvSpPr>
        <p:spPr>
          <a:xfrm>
            <a:off x="74295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553E5-C5DE-4624-8864-B430E4B2A8C5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3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Cover Slide Emphasis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3FDF2EC-1CD6-4082-9A65-8B49DE0BA99E}"/>
              </a:ext>
            </a:extLst>
          </p:cNvPr>
          <p:cNvSpPr/>
          <p:nvPr userDrawn="1"/>
        </p:nvSpPr>
        <p:spPr>
          <a:xfrm>
            <a:off x="0" y="1560844"/>
            <a:ext cx="9144000" cy="1805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BD83C2-C30D-49F0-8500-2FB10F33782A}"/>
              </a:ext>
            </a:extLst>
          </p:cNvPr>
          <p:cNvSpPr/>
          <p:nvPr userDrawn="1"/>
        </p:nvSpPr>
        <p:spPr>
          <a:xfrm>
            <a:off x="0" y="1759290"/>
            <a:ext cx="9144000" cy="393022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DE89D1-8140-49B5-8C02-7F1423E6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472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C0266E-A4F3-4A00-B21E-25FFE81DA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248" y="3832225"/>
            <a:ext cx="6922528" cy="5111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013" b="1" cap="all" spc="42" baseline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#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5E6A17-E050-492E-AC89-C7D22BE02287}"/>
              </a:ext>
            </a:extLst>
          </p:cNvPr>
          <p:cNvGrpSpPr/>
          <p:nvPr userDrawn="1"/>
        </p:nvGrpSpPr>
        <p:grpSpPr>
          <a:xfrm>
            <a:off x="1005840" y="4151473"/>
            <a:ext cx="744677" cy="761990"/>
            <a:chOff x="581294" y="600070"/>
            <a:chExt cx="231268" cy="23126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01D272-AEF1-4F5E-8B35-26DBCD5C29C1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rgbClr val="7FB7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AA404672-3369-4895-AAA4-2F71D915B036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654C1-8226-4B56-88CF-A2C355CC9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3575" y="4533900"/>
            <a:ext cx="6953250" cy="1536700"/>
          </a:xfrm>
        </p:spPr>
        <p:txBody>
          <a:bodyPr>
            <a:normAutofit/>
          </a:bodyPr>
          <a:lstStyle>
            <a:lvl1pPr marL="0" indent="0">
              <a:buNone/>
              <a:defRPr sz="253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304E5A-F1A9-4DC2-AF86-21BD18D95D04}"/>
              </a:ext>
            </a:extLst>
          </p:cNvPr>
          <p:cNvGrpSpPr/>
          <p:nvPr userDrawn="1"/>
        </p:nvGrpSpPr>
        <p:grpSpPr>
          <a:xfrm>
            <a:off x="7328392" y="962025"/>
            <a:ext cx="1743482" cy="2025650"/>
            <a:chOff x="1295400" y="1244600"/>
            <a:chExt cx="1921192" cy="1841500"/>
          </a:xfrm>
        </p:grpSpPr>
        <p:sp>
          <p:nvSpPr>
            <p:cNvPr id="29" name="Arrow: Pentagon 1">
              <a:extLst>
                <a:ext uri="{FF2B5EF4-FFF2-40B4-BE49-F238E27FC236}">
                  <a16:creationId xmlns:a16="http://schemas.microsoft.com/office/drawing/2014/main" id="{F7EC3EE3-4CBC-41CF-A946-CE480D09F440}"/>
                </a:ext>
              </a:extLst>
            </p:cNvPr>
            <p:cNvSpPr/>
            <p:nvPr userDrawn="1"/>
          </p:nvSpPr>
          <p:spPr>
            <a:xfrm>
              <a:off x="1295400" y="1244600"/>
              <a:ext cx="1739900" cy="1841500"/>
            </a:xfrm>
            <a:custGeom>
              <a:avLst/>
              <a:gdLst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841500"/>
                <a:gd name="connsiteY0" fmla="*/ 0 h 1841500"/>
                <a:gd name="connsiteX1" fmla="*/ 920750 w 1841500"/>
                <a:gd name="connsiteY1" fmla="*/ 0 h 1841500"/>
                <a:gd name="connsiteX2" fmla="*/ 1841500 w 1841500"/>
                <a:gd name="connsiteY2" fmla="*/ 920750 h 1841500"/>
                <a:gd name="connsiteX3" fmla="*/ 920750 w 1841500"/>
                <a:gd name="connsiteY3" fmla="*/ 1841500 h 1841500"/>
                <a:gd name="connsiteX4" fmla="*/ 0 w 1841500"/>
                <a:gd name="connsiteY4" fmla="*/ 1841500 h 1841500"/>
                <a:gd name="connsiteX5" fmla="*/ 0 w 1841500"/>
                <a:gd name="connsiteY5" fmla="*/ 0 h 1841500"/>
                <a:gd name="connsiteX0" fmla="*/ 0 w 1356374"/>
                <a:gd name="connsiteY0" fmla="*/ 0 h 1841500"/>
                <a:gd name="connsiteX1" fmla="*/ 920750 w 1356374"/>
                <a:gd name="connsiteY1" fmla="*/ 0 h 1841500"/>
                <a:gd name="connsiteX2" fmla="*/ 1356374 w 1356374"/>
                <a:gd name="connsiteY2" fmla="*/ 882650 h 1841500"/>
                <a:gd name="connsiteX3" fmla="*/ 920750 w 1356374"/>
                <a:gd name="connsiteY3" fmla="*/ 1841500 h 1841500"/>
                <a:gd name="connsiteX4" fmla="*/ 0 w 1356374"/>
                <a:gd name="connsiteY4" fmla="*/ 1841500 h 1841500"/>
                <a:gd name="connsiteX5" fmla="*/ 0 w 1356374"/>
                <a:gd name="connsiteY5" fmla="*/ 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74" h="1841500">
                  <a:moveTo>
                    <a:pt x="0" y="0"/>
                  </a:moveTo>
                  <a:lnTo>
                    <a:pt x="920750" y="0"/>
                  </a:lnTo>
                  <a:lnTo>
                    <a:pt x="1356374" y="882650"/>
                  </a:lnTo>
                  <a:lnTo>
                    <a:pt x="920750" y="1841500"/>
                  </a:lnTo>
                  <a:lnTo>
                    <a:pt x="0" y="184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B87886A7-AB69-414C-AA67-CA57B0BDCA1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84667" y="1457325"/>
              <a:ext cx="1431925" cy="151447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Keeping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The Plan</a:t>
              </a:r>
            </a:p>
            <a:p>
              <a:r>
                <a:rPr lang="en-US" sz="1013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Current</a:t>
              </a:r>
            </a:p>
          </p:txBody>
        </p:sp>
      </p:grpSp>
      <p:sp>
        <p:nvSpPr>
          <p:cNvPr id="32" name="Arrow: Pentagon 1">
            <a:extLst>
              <a:ext uri="{FF2B5EF4-FFF2-40B4-BE49-F238E27FC236}">
                <a16:creationId xmlns:a16="http://schemas.microsoft.com/office/drawing/2014/main" id="{D9E38DFB-3D5F-4D82-89CD-3F5427050DC2}"/>
              </a:ext>
            </a:extLst>
          </p:cNvPr>
          <p:cNvSpPr/>
          <p:nvPr userDrawn="1"/>
        </p:nvSpPr>
        <p:spPr>
          <a:xfrm>
            <a:off x="6006862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57" name="Arrow: Pentagon 1">
            <a:extLst>
              <a:ext uri="{FF2B5EF4-FFF2-40B4-BE49-F238E27FC236}">
                <a16:creationId xmlns:a16="http://schemas.microsoft.com/office/drawing/2014/main" id="{E9A6592A-8898-49CB-B7E5-4EE086A4C2BB}"/>
              </a:ext>
            </a:extLst>
          </p:cNvPr>
          <p:cNvSpPr/>
          <p:nvPr userDrawn="1"/>
        </p:nvSpPr>
        <p:spPr>
          <a:xfrm>
            <a:off x="4695909" y="962025"/>
            <a:ext cx="1578960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60" name="Arrow: Pentagon 1">
            <a:extLst>
              <a:ext uri="{FF2B5EF4-FFF2-40B4-BE49-F238E27FC236}">
                <a16:creationId xmlns:a16="http://schemas.microsoft.com/office/drawing/2014/main" id="{5E48FF8B-1D57-4A0E-A97A-B78947A25D56}"/>
              </a:ext>
            </a:extLst>
          </p:cNvPr>
          <p:cNvSpPr/>
          <p:nvPr userDrawn="1"/>
        </p:nvSpPr>
        <p:spPr>
          <a:xfrm>
            <a:off x="3364859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63" name="Arrow: Pentagon 1">
            <a:extLst>
              <a:ext uri="{FF2B5EF4-FFF2-40B4-BE49-F238E27FC236}">
                <a16:creationId xmlns:a16="http://schemas.microsoft.com/office/drawing/2014/main" id="{D2FD0808-FD8E-4B9C-A0CD-A07DD9E63B1D}"/>
              </a:ext>
            </a:extLst>
          </p:cNvPr>
          <p:cNvSpPr/>
          <p:nvPr userDrawn="1"/>
        </p:nvSpPr>
        <p:spPr>
          <a:xfrm>
            <a:off x="205740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66" name="Arrow: Pentagon 1">
            <a:extLst>
              <a:ext uri="{FF2B5EF4-FFF2-40B4-BE49-F238E27FC236}">
                <a16:creationId xmlns:a16="http://schemas.microsoft.com/office/drawing/2014/main" id="{E46823BA-B35E-4904-899C-1C3AA83CDB26}"/>
              </a:ext>
            </a:extLst>
          </p:cNvPr>
          <p:cNvSpPr/>
          <p:nvPr userDrawn="1"/>
        </p:nvSpPr>
        <p:spPr>
          <a:xfrm>
            <a:off x="742952" y="962025"/>
            <a:ext cx="1578959" cy="2025650"/>
          </a:xfrm>
          <a:custGeom>
            <a:avLst/>
            <a:gdLst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841500"/>
              <a:gd name="connsiteY0" fmla="*/ 0 h 1841500"/>
              <a:gd name="connsiteX1" fmla="*/ 920750 w 1841500"/>
              <a:gd name="connsiteY1" fmla="*/ 0 h 1841500"/>
              <a:gd name="connsiteX2" fmla="*/ 1841500 w 1841500"/>
              <a:gd name="connsiteY2" fmla="*/ 920750 h 1841500"/>
              <a:gd name="connsiteX3" fmla="*/ 920750 w 1841500"/>
              <a:gd name="connsiteY3" fmla="*/ 1841500 h 1841500"/>
              <a:gd name="connsiteX4" fmla="*/ 0 w 1841500"/>
              <a:gd name="connsiteY4" fmla="*/ 1841500 h 1841500"/>
              <a:gd name="connsiteX5" fmla="*/ 0 w 1841500"/>
              <a:gd name="connsiteY5" fmla="*/ 0 h 1841500"/>
              <a:gd name="connsiteX0" fmla="*/ 0 w 1356374"/>
              <a:gd name="connsiteY0" fmla="*/ 0 h 1841500"/>
              <a:gd name="connsiteX1" fmla="*/ 920750 w 1356374"/>
              <a:gd name="connsiteY1" fmla="*/ 0 h 1841500"/>
              <a:gd name="connsiteX2" fmla="*/ 1356374 w 1356374"/>
              <a:gd name="connsiteY2" fmla="*/ 882650 h 1841500"/>
              <a:gd name="connsiteX3" fmla="*/ 920750 w 1356374"/>
              <a:gd name="connsiteY3" fmla="*/ 1841500 h 1841500"/>
              <a:gd name="connsiteX4" fmla="*/ 0 w 1356374"/>
              <a:gd name="connsiteY4" fmla="*/ 1841500 h 1841500"/>
              <a:gd name="connsiteX5" fmla="*/ 0 w 1356374"/>
              <a:gd name="connsiteY5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74" h="1841500">
                <a:moveTo>
                  <a:pt x="0" y="0"/>
                </a:moveTo>
                <a:lnTo>
                  <a:pt x="920750" y="0"/>
                </a:lnTo>
                <a:lnTo>
                  <a:pt x="1356374" y="882650"/>
                </a:lnTo>
                <a:lnTo>
                  <a:pt x="920750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9FD9D9-1038-458F-9D05-DE905A511BA3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4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F239-A814-48F3-A413-39DF83703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5727" y="1266830"/>
            <a:ext cx="4791075" cy="2987675"/>
          </a:xfrm>
        </p:spPr>
        <p:txBody>
          <a:bodyPr anchor="b">
            <a:noAutofit/>
          </a:bodyPr>
          <a:lstStyle>
            <a:lvl1pPr>
              <a:defRPr sz="2700" spc="2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SECTION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9FFC4E-9B72-4B93-B073-6027ADB408E3}"/>
              </a:ext>
            </a:extLst>
          </p:cNvPr>
          <p:cNvCxnSpPr>
            <a:cxnSpLocks/>
          </p:cNvCxnSpPr>
          <p:nvPr userDrawn="1"/>
        </p:nvCxnSpPr>
        <p:spPr>
          <a:xfrm>
            <a:off x="2752727" y="4602163"/>
            <a:ext cx="6391275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2F64225-9405-4BEE-886B-D0ADF1363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4" t="585" r="38290"/>
          <a:stretch/>
        </p:blipFill>
        <p:spPr>
          <a:xfrm>
            <a:off x="2" y="0"/>
            <a:ext cx="3171825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E9FB066-CA87-4377-9E18-F24B3972C349}"/>
              </a:ext>
            </a:extLst>
          </p:cNvPr>
          <p:cNvGrpSpPr/>
          <p:nvPr userDrawn="1"/>
        </p:nvGrpSpPr>
        <p:grpSpPr>
          <a:xfrm>
            <a:off x="2302625" y="3785471"/>
            <a:ext cx="1479643" cy="1633393"/>
            <a:chOff x="581294" y="600070"/>
            <a:chExt cx="231268" cy="23126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FB3F260-BDB4-479E-930F-C0F018AAE68B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432EA29-4203-42FB-B0FE-648827BB111F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C129EBB-BA14-41B8-9E8A-7AE75619DD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86202" y="4914900"/>
            <a:ext cx="4829175" cy="9017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192881" indent="0">
              <a:buNone/>
              <a:defRPr sz="1013">
                <a:solidFill>
                  <a:schemeClr val="bg2"/>
                </a:solidFill>
              </a:defRPr>
            </a:lvl2pPr>
            <a:lvl3pPr marL="385763" indent="0">
              <a:buNone/>
              <a:defRPr sz="1013">
                <a:solidFill>
                  <a:schemeClr val="bg2"/>
                </a:solidFill>
              </a:defRPr>
            </a:lvl3pPr>
            <a:lvl4pPr marL="578644" indent="0">
              <a:buNone/>
              <a:defRPr sz="1013">
                <a:solidFill>
                  <a:schemeClr val="bg2"/>
                </a:solidFill>
              </a:defRPr>
            </a:lvl4pPr>
            <a:lvl5pPr marL="771525" indent="0">
              <a:buNone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New Section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0E8CA-0652-4B9C-A3C7-F8AA73740405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4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F239-A814-48F3-A413-39DF83703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5727" y="1299865"/>
            <a:ext cx="4791075" cy="4258277"/>
          </a:xfrm>
        </p:spPr>
        <p:txBody>
          <a:bodyPr anchor="ctr">
            <a:noAutofit/>
          </a:bodyPr>
          <a:lstStyle>
            <a:lvl1pPr>
              <a:defRPr sz="2400" spc="2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Activity / Breakout Session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F64225-9405-4BEE-886B-D0ADF1363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6" t="-92496" r="-5841" b="-76040"/>
          <a:stretch/>
        </p:blipFill>
        <p:spPr>
          <a:xfrm>
            <a:off x="-241068" y="0"/>
            <a:ext cx="3412896" cy="6858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6015D6-F999-467C-8453-1A4156DD0C17}"/>
              </a:ext>
            </a:extLst>
          </p:cNvPr>
          <p:cNvCxnSpPr>
            <a:cxnSpLocks/>
          </p:cNvCxnSpPr>
          <p:nvPr userDrawn="1"/>
        </p:nvCxnSpPr>
        <p:spPr>
          <a:xfrm>
            <a:off x="3181350" y="0"/>
            <a:ext cx="0" cy="6858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E9FB066-CA87-4377-9E18-F24B3972C349}"/>
              </a:ext>
            </a:extLst>
          </p:cNvPr>
          <p:cNvGrpSpPr/>
          <p:nvPr userDrawn="1"/>
        </p:nvGrpSpPr>
        <p:grpSpPr>
          <a:xfrm>
            <a:off x="2670402" y="2871185"/>
            <a:ext cx="1002849" cy="1115630"/>
            <a:chOff x="581294" y="600070"/>
            <a:chExt cx="231268" cy="23126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FB3F260-BDB4-479E-930F-C0F018AAE68B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432EA29-4203-42FB-B0FE-648827BB111F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71E3064-A6E9-49FB-812D-9ADDA5D63077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0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F239-A814-48F3-A413-39DF83703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6201" y="356588"/>
            <a:ext cx="4791075" cy="1624615"/>
          </a:xfrm>
        </p:spPr>
        <p:txBody>
          <a:bodyPr anchor="b">
            <a:noAutofit/>
          </a:bodyPr>
          <a:lstStyle>
            <a:lvl1pPr>
              <a:defRPr sz="2400" spc="2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Activity / Breakout Session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F64225-9405-4BEE-886B-D0ADF1363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6" t="-88393" r="-5841" b="-80143"/>
          <a:stretch/>
        </p:blipFill>
        <p:spPr>
          <a:xfrm>
            <a:off x="-199499" y="0"/>
            <a:ext cx="3380845" cy="6858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6015D6-F999-467C-8453-1A4156DD0C17}"/>
              </a:ext>
            </a:extLst>
          </p:cNvPr>
          <p:cNvCxnSpPr>
            <a:cxnSpLocks/>
          </p:cNvCxnSpPr>
          <p:nvPr userDrawn="1"/>
        </p:nvCxnSpPr>
        <p:spPr>
          <a:xfrm>
            <a:off x="3181350" y="0"/>
            <a:ext cx="0" cy="6858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E9FB066-CA87-4377-9E18-F24B3972C349}"/>
              </a:ext>
            </a:extLst>
          </p:cNvPr>
          <p:cNvGrpSpPr/>
          <p:nvPr userDrawn="1"/>
        </p:nvGrpSpPr>
        <p:grpSpPr>
          <a:xfrm>
            <a:off x="2751384" y="1676400"/>
            <a:ext cx="972715" cy="1115630"/>
            <a:chOff x="581294" y="600070"/>
            <a:chExt cx="231268" cy="23126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FB3F260-BDB4-479E-930F-C0F018AAE68B}"/>
                </a:ext>
              </a:extLst>
            </p:cNvPr>
            <p:cNvSpPr/>
            <p:nvPr/>
          </p:nvSpPr>
          <p:spPr>
            <a:xfrm>
              <a:off x="581294" y="600070"/>
              <a:ext cx="231268" cy="231268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432EA29-4203-42FB-B0FE-648827BB111F}"/>
                </a:ext>
              </a:extLst>
            </p:cNvPr>
            <p:cNvSpPr/>
            <p:nvPr/>
          </p:nvSpPr>
          <p:spPr>
            <a:xfrm rot="5400000">
              <a:off x="654716" y="656028"/>
              <a:ext cx="116416" cy="11935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44048-D74A-423C-984F-39C5A80C6A0D}"/>
              </a:ext>
            </a:extLst>
          </p:cNvPr>
          <p:cNvCxnSpPr>
            <a:cxnSpLocks/>
            <a:endCxn id="5" idx="6"/>
          </p:cNvCxnSpPr>
          <p:nvPr userDrawn="1"/>
        </p:nvCxnSpPr>
        <p:spPr>
          <a:xfrm flipH="1">
            <a:off x="3724099" y="2234215"/>
            <a:ext cx="541990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72BD73-906C-4CBD-9DDC-668031941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6200" y="2590800"/>
            <a:ext cx="4800600" cy="38862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21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800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50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35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A1B75-A9D3-4C2B-851C-DFC845C8EFA9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2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C55C9C-9796-4DCD-BB23-085D5C3CC58B}"/>
              </a:ext>
            </a:extLst>
          </p:cNvPr>
          <p:cNvCxnSpPr>
            <a:cxnSpLocks/>
          </p:cNvCxnSpPr>
          <p:nvPr userDrawn="1"/>
        </p:nvCxnSpPr>
        <p:spPr>
          <a:xfrm>
            <a:off x="0" y="1685925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EA722-BB37-498E-A45C-74FAA13649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2051" y="2147337"/>
            <a:ext cx="7354466" cy="4180114"/>
          </a:xfrm>
          <a:noFill/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2100"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8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F66C6B-D44A-4641-A128-F6614816C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" y="0"/>
            <a:ext cx="1204722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23C38CD-E2AC-499E-9D11-19BC19C1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8FAE3-4F49-469F-9C47-2BC00A89BFF5}"/>
              </a:ext>
            </a:extLst>
          </p:cNvPr>
          <p:cNvSpPr txBox="1"/>
          <p:nvPr userDrawn="1"/>
        </p:nvSpPr>
        <p:spPr>
          <a:xfrm>
            <a:off x="8382000" y="64886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62673"/>
                </a:solidFill>
              </a:rPr>
              <a:t>5-</a:t>
            </a:r>
            <a:fld id="{2AD0952A-F989-48E7-804B-C91DE344DFED}" type="slidenum">
              <a:rPr lang="en-US" smtClean="0">
                <a:solidFill>
                  <a:srgbClr val="262673"/>
                </a:solidFill>
              </a:rPr>
              <a:pPr algn="r"/>
              <a:t>‹#›</a:t>
            </a:fld>
            <a:endParaRPr lang="en-US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3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61C6C-AD5F-4E05-B43C-B785D446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76E58-017B-4861-8006-3A6868562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73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05740" indent="-205740" algn="l" defTabSz="385763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Symbol" panose="05050102010706020507" pitchFamily="18" charset="2"/>
        <a:buChar char="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defTabSz="385763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205740" algn="l" defTabSz="385763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05740" algn="l" defTabSz="385763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385763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Module 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17E1D0-1158-486E-B32B-82A907EA0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Conclusion and End-of-Course Activities</a:t>
            </a:r>
          </a:p>
        </p:txBody>
      </p:sp>
    </p:spTree>
    <p:extLst>
      <p:ext uri="{BB962C8B-B14F-4D97-AF65-F5344CB8AC3E}">
        <p14:creationId xmlns:p14="http://schemas.microsoft.com/office/powerpoint/2010/main" val="384956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85" y="365129"/>
            <a:ext cx="554655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Specification Writing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6680" y="2057400"/>
            <a:ext cx="375826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Style guides</a:t>
            </a:r>
          </a:p>
          <a:p>
            <a:pPr lvl="0"/>
            <a:r>
              <a:rPr lang="en-US" sz="2400" dirty="0"/>
              <a:t>Checklists</a:t>
            </a:r>
          </a:p>
          <a:p>
            <a:pPr lvl="0"/>
            <a:r>
              <a:rPr lang="en-US" sz="2400" dirty="0"/>
              <a:t>Glossaries</a:t>
            </a:r>
          </a:p>
          <a:p>
            <a:pPr lvl="0"/>
            <a:r>
              <a:rPr lang="en-US" sz="2400" dirty="0"/>
              <a:t>Federal Plain Language Guidelines</a:t>
            </a:r>
          </a:p>
          <a:p>
            <a:r>
              <a:rPr lang="en-US" sz="2400" dirty="0"/>
              <a:t>Web site</a:t>
            </a:r>
          </a:p>
          <a:p>
            <a:r>
              <a:rPr lang="en-US" sz="2400" dirty="0"/>
              <a:t>FHWA technical advisory document</a:t>
            </a:r>
          </a:p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77248" y="2057400"/>
            <a:ext cx="4166752" cy="4351338"/>
          </a:xfrm>
        </p:spPr>
        <p:txBody>
          <a:bodyPr/>
          <a:lstStyle/>
          <a:p>
            <a:pPr lvl="0"/>
            <a:r>
              <a:rPr lang="en-US" sz="2400" dirty="0"/>
              <a:t>Strategic Highway Research Program (SHRP) publication</a:t>
            </a:r>
          </a:p>
          <a:p>
            <a:pPr lvl="0"/>
            <a:r>
              <a:rPr lang="en-US" sz="2400" dirty="0"/>
              <a:t>AASHTO publications</a:t>
            </a:r>
          </a:p>
          <a:p>
            <a:pPr lvl="0"/>
            <a:r>
              <a:rPr lang="en-US" sz="2400" dirty="0"/>
              <a:t>Construction Specifications Institute publication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B5573A-48B8-4A5C-9848-F77B4AD3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930" y="1021001"/>
            <a:ext cx="3101834" cy="1590675"/>
          </a:xfrm>
        </p:spPr>
        <p:txBody>
          <a:bodyPr>
            <a:normAutofit/>
          </a:bodyPr>
          <a:lstStyle/>
          <a:p>
            <a:r>
              <a:rPr lang="en-US" sz="3600" dirty="0"/>
              <a:t>Word Processing Tools</a:t>
            </a:r>
          </a:p>
        </p:txBody>
      </p:sp>
      <p:pic>
        <p:nvPicPr>
          <p:cNvPr id="7" name="Picture Placeholder 6" descr="Hands on Keyboard">
            <a:extLst>
              <a:ext uri="{FF2B5EF4-FFF2-40B4-BE49-F238E27FC236}">
                <a16:creationId xmlns:a16="http://schemas.microsoft.com/office/drawing/2014/main" id="{AEE252DD-68EF-4D25-8187-9527FCBFFD7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3741" r="3897" b="6254"/>
          <a:stretch/>
        </p:blipFill>
        <p:spPr>
          <a:xfrm>
            <a:off x="484766" y="365130"/>
            <a:ext cx="4087234" cy="2727173"/>
          </a:xfrm>
          <a:prstGeom prst="roundRect">
            <a:avLst>
              <a:gd name="adj" fmla="val 11111"/>
            </a:avLst>
          </a:prstGeom>
          <a:noFill/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9" name="Picture Placeholder 8" descr="Screen capture of Microsoft Word's Readability Statistics report.">
            <a:extLst>
              <a:ext uri="{FF2B5EF4-FFF2-40B4-BE49-F238E27FC236}">
                <a16:creationId xmlns:a16="http://schemas.microsoft.com/office/drawing/2014/main" id="{7264B815-43BE-4852-89C5-E77A2B91AE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66" b="1833"/>
          <a:stretch/>
        </p:blipFill>
        <p:spPr>
          <a:xfrm>
            <a:off x="788505" y="3208864"/>
            <a:ext cx="3531567" cy="3332904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33EA5-659F-486C-9C0F-2B8439C0F6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23930" y="2746966"/>
            <a:ext cx="3757684" cy="3449298"/>
          </a:xfrm>
        </p:spPr>
        <p:txBody>
          <a:bodyPr>
            <a:noAutofit/>
          </a:bodyPr>
          <a:lstStyle/>
          <a:p>
            <a:r>
              <a:rPr lang="en-US" sz="2800" dirty="0"/>
              <a:t>Spelling and grammar </a:t>
            </a:r>
            <a:br>
              <a:rPr lang="en-US" sz="2800" dirty="0"/>
            </a:br>
            <a:r>
              <a:rPr lang="en-US" sz="2800" dirty="0"/>
              <a:t>check</a:t>
            </a:r>
          </a:p>
          <a:p>
            <a:r>
              <a:rPr lang="en-US" sz="2800" dirty="0"/>
              <a:t>Readability statistics</a:t>
            </a:r>
          </a:p>
          <a:p>
            <a:r>
              <a:rPr lang="en-US" sz="2800" dirty="0"/>
              <a:t>Track changes</a:t>
            </a:r>
          </a:p>
          <a:p>
            <a:r>
              <a:rPr lang="en-US" sz="2800" dirty="0"/>
              <a:t>Comments</a:t>
            </a:r>
          </a:p>
          <a:p>
            <a:r>
              <a:rPr lang="en-US" sz="2800" dirty="0"/>
              <a:t>Compare </a:t>
            </a:r>
            <a:br>
              <a:rPr lang="en-US" sz="2800" dirty="0"/>
            </a:br>
            <a:r>
              <a:rPr lang="en-US" sz="2800" dirty="0"/>
              <a:t>documents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827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8D1EEC-98AE-4E4B-80C4-9ECCCFE0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565" y="1215139"/>
            <a:ext cx="3101834" cy="1590675"/>
          </a:xfrm>
        </p:spPr>
        <p:txBody>
          <a:bodyPr>
            <a:normAutofit/>
          </a:bodyPr>
          <a:lstStyle/>
          <a:p>
            <a:r>
              <a:rPr lang="en-US" sz="3600" dirty="0"/>
              <a:t>Learning Outcomes</a:t>
            </a:r>
          </a:p>
        </p:txBody>
      </p:sp>
      <p:pic>
        <p:nvPicPr>
          <p:cNvPr id="7" name="Picture Placeholder 6" descr="A hand drawing along ruler.">
            <a:extLst>
              <a:ext uri="{FF2B5EF4-FFF2-40B4-BE49-F238E27FC236}">
                <a16:creationId xmlns:a16="http://schemas.microsoft.com/office/drawing/2014/main" id="{70F7B7AE-6639-4E6B-A931-EA2E833D2D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t="6527" r="10596" b="17000"/>
          <a:stretch/>
        </p:blipFill>
        <p:spPr>
          <a:xfrm>
            <a:off x="457198" y="315227"/>
            <a:ext cx="2718663" cy="3390500"/>
          </a:xfrm>
          <a:prstGeom prst="roundRect">
            <a:avLst>
              <a:gd name="adj" fmla="val 11111"/>
            </a:avLst>
          </a:prstGeom>
          <a:noFill/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pic>
        <p:nvPicPr>
          <p:cNvPr id="9" name="Picture Placeholder 8" descr="An open book.">
            <a:extLst>
              <a:ext uri="{FF2B5EF4-FFF2-40B4-BE49-F238E27FC236}">
                <a16:creationId xmlns:a16="http://schemas.microsoft.com/office/drawing/2014/main" id="{22A05BAD-2010-45A0-BF19-5C77D77AA8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7377" r="8345" b="5657"/>
          <a:stretch/>
        </p:blipFill>
        <p:spPr>
          <a:xfrm>
            <a:off x="2129400" y="3384953"/>
            <a:ext cx="2538379" cy="3165664"/>
          </a:xfrm>
          <a:prstGeom prst="roundRect">
            <a:avLst>
              <a:gd name="adj" fmla="val 11111"/>
            </a:avLst>
          </a:prstGeom>
          <a:noFill/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88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633" y="365130"/>
            <a:ext cx="3748562" cy="1590675"/>
          </a:xfrm>
        </p:spPr>
        <p:txBody>
          <a:bodyPr>
            <a:normAutofit/>
          </a:bodyPr>
          <a:lstStyle/>
          <a:p>
            <a:r>
              <a:rPr lang="en-US" sz="3600" dirty="0"/>
              <a:t>Exam and Evaluation</a:t>
            </a:r>
          </a:p>
        </p:txBody>
      </p:sp>
      <p:pic>
        <p:nvPicPr>
          <p:cNvPr id="8" name="Picture Placeholder 7" descr="A pencil and exam answer sheet.">
            <a:extLst>
              <a:ext uri="{FF2B5EF4-FFF2-40B4-BE49-F238E27FC236}">
                <a16:creationId xmlns:a16="http://schemas.microsoft.com/office/drawing/2014/main" id="{072704F1-8F9D-435C-9A15-FFA3C93833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7079" r="2419" b="7319"/>
          <a:stretch/>
        </p:blipFill>
        <p:spPr>
          <a:xfrm>
            <a:off x="344805" y="365125"/>
            <a:ext cx="4427220" cy="5892800"/>
          </a:xfrm>
          <a:prstGeom prst="roundRect">
            <a:avLst>
              <a:gd name="adj" fmla="val 11111"/>
            </a:avLst>
          </a:prstGeom>
          <a:noFill/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652A0-170E-493E-9A64-E717A662C0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0414" y="2184401"/>
            <a:ext cx="3102986" cy="3927150"/>
          </a:xfrm>
        </p:spPr>
        <p:txBody>
          <a:bodyPr/>
          <a:lstStyle/>
          <a:p>
            <a:r>
              <a:rPr lang="en-US" sz="2800" dirty="0"/>
              <a:t>Exam</a:t>
            </a:r>
          </a:p>
          <a:p>
            <a:pPr lvl="1"/>
            <a:r>
              <a:rPr lang="en-US" sz="2400" dirty="0"/>
              <a:t>60 minutes to complete</a:t>
            </a:r>
          </a:p>
          <a:p>
            <a:pPr lvl="1"/>
            <a:r>
              <a:rPr lang="en-US" sz="2400" dirty="0"/>
              <a:t>Open-book</a:t>
            </a:r>
          </a:p>
          <a:p>
            <a:pPr lvl="1"/>
            <a:r>
              <a:rPr lang="en-US" sz="2400" dirty="0"/>
              <a:t>Individual not group</a:t>
            </a:r>
          </a:p>
          <a:p>
            <a:r>
              <a:rPr lang="en-US" sz="2800" dirty="0"/>
              <a:t>Evaluation</a:t>
            </a:r>
          </a:p>
          <a:p>
            <a:pPr lvl="1"/>
            <a:r>
              <a:rPr lang="en-US" sz="2400" dirty="0"/>
              <a:t>Required to receive certificate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24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38&quot;&gt;&lt;property id=&quot;20148&quot; value=&quot;5&quot;/&gt;&lt;property id=&quot;20300&quot; value=&quot;Slide 1&quot;/&gt;&lt;property id=&quot;20307&quot; value=&quot;259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1_Custom Design">
  <a:themeElements>
    <a:clrScheme name="NHI">
      <a:dk1>
        <a:srgbClr val="183962"/>
      </a:dk1>
      <a:lt1>
        <a:sysClr val="window" lastClr="FFFFFF"/>
      </a:lt1>
      <a:dk2>
        <a:srgbClr val="183962"/>
      </a:dk2>
      <a:lt2>
        <a:srgbClr val="E7E6E6"/>
      </a:lt2>
      <a:accent1>
        <a:srgbClr val="183962"/>
      </a:accent1>
      <a:accent2>
        <a:srgbClr val="80B841"/>
      </a:accent2>
      <a:accent3>
        <a:srgbClr val="7B7E80"/>
      </a:accent3>
      <a:accent4>
        <a:srgbClr val="00B2AC"/>
      </a:accent4>
      <a:accent5>
        <a:srgbClr val="FDB718"/>
      </a:accent5>
      <a:accent6>
        <a:srgbClr val="F68D50"/>
      </a:accent6>
      <a:hlink>
        <a:srgbClr val="80B841"/>
      </a:hlink>
      <a:folHlink>
        <a:srgbClr val="18396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94</Words>
  <Application>Microsoft Office PowerPoint</Application>
  <PresentationFormat>On-screen Show (4:3)</PresentationFormat>
  <Paragraphs>31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Symbol</vt:lpstr>
      <vt:lpstr>Wingdings</vt:lpstr>
      <vt:lpstr>1_Custom Design</vt:lpstr>
      <vt:lpstr>Module 5</vt:lpstr>
      <vt:lpstr>Specification Writing References</vt:lpstr>
      <vt:lpstr>Word Processing Tools</vt:lpstr>
      <vt:lpstr>Learning Outcomes</vt:lpstr>
      <vt:lpstr>Exam and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 Course 134001 Principles and Applications of Highway Construction Specifications. Module 5</dc:title>
  <dc:creator>NHI</dc:creator>
  <cp:keywords>Accessible</cp:keywords>
  <cp:lastModifiedBy>Park, Fred C (DOT)</cp:lastModifiedBy>
  <cp:revision>260</cp:revision>
  <cp:lastPrinted>2014-02-27T05:32:28Z</cp:lastPrinted>
  <dcterms:created xsi:type="dcterms:W3CDTF">2010-06-15T22:01:26Z</dcterms:created>
  <dcterms:modified xsi:type="dcterms:W3CDTF">2022-04-01T17:55:13Z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