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459" r:id="rId2"/>
    <p:sldId id="264" r:id="rId3"/>
    <p:sldId id="406" r:id="rId4"/>
    <p:sldId id="390" r:id="rId5"/>
    <p:sldId id="271" r:id="rId6"/>
    <p:sldId id="269" r:id="rId7"/>
    <p:sldId id="460" r:id="rId8"/>
    <p:sldId id="432" r:id="rId9"/>
    <p:sldId id="433" r:id="rId10"/>
    <p:sldId id="434" r:id="rId11"/>
    <p:sldId id="370" r:id="rId12"/>
    <p:sldId id="461" r:id="rId13"/>
    <p:sldId id="435" r:id="rId14"/>
    <p:sldId id="436" r:id="rId15"/>
    <p:sldId id="376" r:id="rId16"/>
    <p:sldId id="462" r:id="rId17"/>
    <p:sldId id="437" r:id="rId18"/>
    <p:sldId id="438" r:id="rId19"/>
    <p:sldId id="439" r:id="rId20"/>
    <p:sldId id="440" r:id="rId21"/>
    <p:sldId id="441" r:id="rId22"/>
    <p:sldId id="442" r:id="rId23"/>
    <p:sldId id="443" r:id="rId24"/>
    <p:sldId id="381" r:id="rId25"/>
    <p:sldId id="463" r:id="rId26"/>
    <p:sldId id="385" r:id="rId27"/>
    <p:sldId id="464" r:id="rId28"/>
    <p:sldId id="426" r:id="rId29"/>
    <p:sldId id="444" r:id="rId30"/>
    <p:sldId id="448" r:id="rId31"/>
    <p:sldId id="449" r:id="rId32"/>
    <p:sldId id="450" r:id="rId33"/>
    <p:sldId id="451" r:id="rId34"/>
    <p:sldId id="452" r:id="rId35"/>
    <p:sldId id="453" r:id="rId36"/>
    <p:sldId id="454" r:id="rId37"/>
    <p:sldId id="455" r:id="rId38"/>
    <p:sldId id="456" r:id="rId39"/>
    <p:sldId id="428" r:id="rId40"/>
    <p:sldId id="457" r:id="rId41"/>
    <p:sldId id="458" r:id="rId42"/>
    <p:sldId id="415" r:id="rId43"/>
    <p:sldId id="404" r:id="rId44"/>
    <p:sldId id="465" r:id="rId45"/>
    <p:sldId id="430" r:id="rId46"/>
  </p:sldIdLst>
  <p:sldSz cx="9144000" cy="6858000" type="screen4x3"/>
  <p:notesSz cx="7315200" cy="96012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lJppRtJD95uH980dfN+SQ==" hashData="wm9c2PfftNgdeAPzWtLkqlc3vgSqt0kr3d01S2fBn4EAd/WD/auyBiHHhqmmS4Hqk4hiXk0McEOCWmuF+OLDu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FFFFFF"/>
    <a:srgbClr val="FFFFCC"/>
    <a:srgbClr val="FFFF99"/>
    <a:srgbClr val="CC9900"/>
    <a:srgbClr val="000000"/>
    <a:srgbClr val="FDFF9F"/>
    <a:srgbClr val="FDF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6449" autoAdjust="0"/>
  </p:normalViewPr>
  <p:slideViewPr>
    <p:cSldViewPr snapToGrid="0">
      <p:cViewPr varScale="1">
        <p:scale>
          <a:sx n="99" d="100"/>
          <a:sy n="99" d="100"/>
        </p:scale>
        <p:origin x="19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368"/>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64FFE78D-FBB3-444A-9E59-5DB7E1F6A707}" type="datetimeFigureOut">
              <a:rPr lang="en-US" smtClean="0"/>
              <a:t>4/1/2022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6246E82-43C3-404D-9B25-1037305898A9}" type="slidenum">
              <a:rPr lang="en-US" smtClean="0"/>
              <a:t>‹#›</a:t>
            </a:fld>
            <a:endParaRPr lang="en-US"/>
          </a:p>
        </p:txBody>
      </p:sp>
    </p:spTree>
    <p:extLst>
      <p:ext uri="{BB962C8B-B14F-4D97-AF65-F5344CB8AC3E}">
        <p14:creationId xmlns:p14="http://schemas.microsoft.com/office/powerpoint/2010/main" val="696079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96636" tIns="48317" rIns="96636" bIns="48317" rtlCol="0"/>
          <a:lstStyle>
            <a:lvl1pPr algn="l">
              <a:defRPr sz="1300"/>
            </a:lvl1pPr>
          </a:lstStyle>
          <a:p>
            <a:endParaRPr lang="en-US" dirty="0"/>
          </a:p>
        </p:txBody>
      </p:sp>
      <p:sp>
        <p:nvSpPr>
          <p:cNvPr id="3" name="Date Placeholder 2"/>
          <p:cNvSpPr>
            <a:spLocks noGrp="1"/>
          </p:cNvSpPr>
          <p:nvPr>
            <p:ph type="dt" idx="1"/>
          </p:nvPr>
        </p:nvSpPr>
        <p:spPr>
          <a:xfrm>
            <a:off x="4143588" y="0"/>
            <a:ext cx="3169921" cy="480060"/>
          </a:xfrm>
          <a:prstGeom prst="rect">
            <a:avLst/>
          </a:prstGeom>
        </p:spPr>
        <p:txBody>
          <a:bodyPr vert="horz" lIns="96636" tIns="48317" rIns="96636" bIns="48317" rtlCol="0"/>
          <a:lstStyle>
            <a:lvl1pPr algn="r">
              <a:defRPr sz="1300"/>
            </a:lvl1pPr>
          </a:lstStyle>
          <a:p>
            <a:fld id="{2116F93C-CB3F-4CB6-AD83-B5DD26F4AF35}" type="datetimeFigureOut">
              <a:rPr lang="en-US" smtClean="0"/>
              <a:pPr/>
              <a:t>4/1/2022</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36" tIns="48317" rIns="96636" bIns="48317"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36" tIns="48317" rIns="96636" bIns="483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4"/>
            <a:ext cx="3169921" cy="480060"/>
          </a:xfrm>
          <a:prstGeom prst="rect">
            <a:avLst/>
          </a:prstGeom>
        </p:spPr>
        <p:txBody>
          <a:bodyPr vert="horz" lIns="96636" tIns="48317" rIns="96636"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36" tIns="48317" rIns="96636" bIns="48317" rtlCol="0" anchor="b"/>
          <a:lstStyle>
            <a:lvl1pPr algn="r">
              <a:defRPr sz="1300"/>
            </a:lvl1pPr>
          </a:lstStyle>
          <a:p>
            <a:fld id="{DA67A619-7239-4F8C-A312-404790816B4E}" type="slidenum">
              <a:rPr lang="en-US" smtClean="0"/>
              <a:pPr/>
              <a:t>‹#›</a:t>
            </a:fld>
            <a:endParaRPr lang="en-US" dirty="0"/>
          </a:p>
        </p:txBody>
      </p:sp>
    </p:spTree>
    <p:extLst>
      <p:ext uri="{BB962C8B-B14F-4D97-AF65-F5344CB8AC3E}">
        <p14:creationId xmlns:p14="http://schemas.microsoft.com/office/powerpoint/2010/main" val="1793171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Click to reveal each photo (4).</a:t>
            </a:r>
          </a:p>
        </p:txBody>
      </p:sp>
      <p:sp>
        <p:nvSpPr>
          <p:cNvPr id="4" name="Slide Number Placeholder 3"/>
          <p:cNvSpPr>
            <a:spLocks noGrp="1"/>
          </p:cNvSpPr>
          <p:nvPr>
            <p:ph type="sldNum" sz="quarter" idx="5"/>
          </p:nvPr>
        </p:nvSpPr>
        <p:spPr/>
        <p:txBody>
          <a:bodyPr/>
          <a:lstStyle/>
          <a:p>
            <a:fld id="{DA67A619-7239-4F8C-A312-404790816B4E}" type="slidenum">
              <a:rPr lang="en-US" smtClean="0"/>
              <a:pPr/>
              <a:t>7</a:t>
            </a:fld>
            <a:endParaRPr lang="en-US" dirty="0"/>
          </a:p>
        </p:txBody>
      </p:sp>
    </p:spTree>
    <p:extLst>
      <p:ext uri="{BB962C8B-B14F-4D97-AF65-F5344CB8AC3E}">
        <p14:creationId xmlns:p14="http://schemas.microsoft.com/office/powerpoint/2010/main" val="1117474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Click to reveal each photo (4).</a:t>
            </a:r>
          </a:p>
        </p:txBody>
      </p:sp>
      <p:sp>
        <p:nvSpPr>
          <p:cNvPr id="4" name="Slide Number Placeholder 3"/>
          <p:cNvSpPr>
            <a:spLocks noGrp="1"/>
          </p:cNvSpPr>
          <p:nvPr>
            <p:ph type="sldNum" sz="quarter" idx="5"/>
          </p:nvPr>
        </p:nvSpPr>
        <p:spPr/>
        <p:txBody>
          <a:bodyPr/>
          <a:lstStyle/>
          <a:p>
            <a:fld id="{DA67A619-7239-4F8C-A312-404790816B4E}" type="slidenum">
              <a:rPr lang="en-US" smtClean="0"/>
              <a:pPr/>
              <a:t>25</a:t>
            </a:fld>
            <a:endParaRPr lang="en-US" dirty="0"/>
          </a:p>
        </p:txBody>
      </p:sp>
    </p:spTree>
    <p:extLst>
      <p:ext uri="{BB962C8B-B14F-4D97-AF65-F5344CB8AC3E}">
        <p14:creationId xmlns:p14="http://schemas.microsoft.com/office/powerpoint/2010/main" val="189620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Click to reveal each photo (4).</a:t>
            </a:r>
          </a:p>
        </p:txBody>
      </p:sp>
      <p:sp>
        <p:nvSpPr>
          <p:cNvPr id="4" name="Slide Number Placeholder 3"/>
          <p:cNvSpPr>
            <a:spLocks noGrp="1"/>
          </p:cNvSpPr>
          <p:nvPr>
            <p:ph type="sldNum" sz="quarter" idx="5"/>
          </p:nvPr>
        </p:nvSpPr>
        <p:spPr/>
        <p:txBody>
          <a:bodyPr/>
          <a:lstStyle/>
          <a:p>
            <a:fld id="{DA67A619-7239-4F8C-A312-404790816B4E}" type="slidenum">
              <a:rPr lang="en-US" smtClean="0"/>
              <a:pPr/>
              <a:t>27</a:t>
            </a:fld>
            <a:endParaRPr lang="en-US" dirty="0"/>
          </a:p>
        </p:txBody>
      </p:sp>
    </p:spTree>
    <p:extLst>
      <p:ext uri="{BB962C8B-B14F-4D97-AF65-F5344CB8AC3E}">
        <p14:creationId xmlns:p14="http://schemas.microsoft.com/office/powerpoint/2010/main" val="342550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Animation: Click to reveal answer. </a:t>
            </a:r>
          </a:p>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Animation: Click to reveal answer. </a:t>
            </a:r>
          </a:p>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Animation: Click to reveal answer. </a:t>
            </a:r>
          </a:p>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Animation: Click to reveal answer. </a:t>
            </a:r>
          </a:p>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Click to reveal each photo (4).</a:t>
            </a:r>
          </a:p>
        </p:txBody>
      </p:sp>
      <p:sp>
        <p:nvSpPr>
          <p:cNvPr id="4" name="Slide Number Placeholder 3"/>
          <p:cNvSpPr>
            <a:spLocks noGrp="1"/>
          </p:cNvSpPr>
          <p:nvPr>
            <p:ph type="sldNum" sz="quarter" idx="5"/>
          </p:nvPr>
        </p:nvSpPr>
        <p:spPr/>
        <p:txBody>
          <a:bodyPr/>
          <a:lstStyle/>
          <a:p>
            <a:fld id="{DA67A619-7239-4F8C-A312-404790816B4E}" type="slidenum">
              <a:rPr lang="en-US" smtClean="0"/>
              <a:pPr/>
              <a:t>12</a:t>
            </a:fld>
            <a:endParaRPr lang="en-US" dirty="0"/>
          </a:p>
        </p:txBody>
      </p:sp>
    </p:spTree>
    <p:extLst>
      <p:ext uri="{BB962C8B-B14F-4D97-AF65-F5344CB8AC3E}">
        <p14:creationId xmlns:p14="http://schemas.microsoft.com/office/powerpoint/2010/main" val="3863795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Animation: Click to reveal answer. </a:t>
            </a:r>
          </a:p>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36</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Animation: Click to reveal answer. </a:t>
            </a:r>
          </a:p>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Animation: Click to reveal answer. </a:t>
            </a:r>
          </a:p>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D5109-C847-4696-81B5-11EDD6EDCC0D}"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7A619-7239-4F8C-A312-404790816B4E}" type="slidenum">
              <a:rPr lang="en-US" smtClean="0"/>
              <a:pPr/>
              <a:t>42</a:t>
            </a:fld>
            <a:endParaRPr lang="en-US" dirty="0"/>
          </a:p>
        </p:txBody>
      </p:sp>
    </p:spTree>
    <p:extLst>
      <p:ext uri="{BB962C8B-B14F-4D97-AF65-F5344CB8AC3E}">
        <p14:creationId xmlns:p14="http://schemas.microsoft.com/office/powerpoint/2010/main" val="4119886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7A619-7239-4F8C-A312-404790816B4E}" type="slidenum">
              <a:rPr lang="en-US" smtClean="0"/>
              <a:pPr/>
              <a:t>45</a:t>
            </a:fld>
            <a:endParaRPr lang="en-US" dirty="0"/>
          </a:p>
        </p:txBody>
      </p:sp>
    </p:spTree>
    <p:extLst>
      <p:ext uri="{BB962C8B-B14F-4D97-AF65-F5344CB8AC3E}">
        <p14:creationId xmlns:p14="http://schemas.microsoft.com/office/powerpoint/2010/main" val="189130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Click to reveal each photo (4).</a:t>
            </a:r>
          </a:p>
        </p:txBody>
      </p:sp>
      <p:sp>
        <p:nvSpPr>
          <p:cNvPr id="4" name="Slide Number Placeholder 3"/>
          <p:cNvSpPr>
            <a:spLocks noGrp="1"/>
          </p:cNvSpPr>
          <p:nvPr>
            <p:ph type="sldNum" sz="quarter" idx="5"/>
          </p:nvPr>
        </p:nvSpPr>
        <p:spPr/>
        <p:txBody>
          <a:bodyPr/>
          <a:lstStyle/>
          <a:p>
            <a:fld id="{DA67A619-7239-4F8C-A312-404790816B4E}" type="slidenum">
              <a:rPr lang="en-US" smtClean="0"/>
              <a:pPr/>
              <a:t>16</a:t>
            </a:fld>
            <a:endParaRPr lang="en-US" dirty="0"/>
          </a:p>
        </p:txBody>
      </p:sp>
    </p:spTree>
    <p:extLst>
      <p:ext uri="{BB962C8B-B14F-4D97-AF65-F5344CB8AC3E}">
        <p14:creationId xmlns:p14="http://schemas.microsoft.com/office/powerpoint/2010/main" val="290614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Animation: Click to reveal answer. </a:t>
            </a:r>
          </a:p>
        </p:txBody>
      </p:sp>
      <p:sp>
        <p:nvSpPr>
          <p:cNvPr id="4" name="Slide Number Placeholder 3"/>
          <p:cNvSpPr>
            <a:spLocks noGrp="1"/>
          </p:cNvSpPr>
          <p:nvPr>
            <p:ph type="sldNum" sz="quarter" idx="10"/>
          </p:nvPr>
        </p:nvSpPr>
        <p:spPr/>
        <p:txBody>
          <a:bodyPr/>
          <a:lstStyle/>
          <a:p>
            <a:fld id="{DA67A619-7239-4F8C-A312-404790816B4E}" type="slidenum">
              <a:rPr lang="en-US" smtClean="0"/>
              <a:pPr/>
              <a:t>18</a:t>
            </a:fld>
            <a:endParaRPr lang="en-US" dirty="0"/>
          </a:p>
        </p:txBody>
      </p:sp>
    </p:spTree>
    <p:extLst>
      <p:ext uri="{BB962C8B-B14F-4D97-AF65-F5344CB8AC3E}">
        <p14:creationId xmlns:p14="http://schemas.microsoft.com/office/powerpoint/2010/main" val="362223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Animation: Click to reveal answer. </a:t>
            </a:r>
          </a:p>
          <a:p>
            <a:endParaRPr lang="en-US" dirty="0"/>
          </a:p>
        </p:txBody>
      </p:sp>
      <p:sp>
        <p:nvSpPr>
          <p:cNvPr id="4" name="Slide Number Placeholder 3"/>
          <p:cNvSpPr>
            <a:spLocks noGrp="1"/>
          </p:cNvSpPr>
          <p:nvPr>
            <p:ph type="sldNum" sz="quarter" idx="10"/>
          </p:nvPr>
        </p:nvSpPr>
        <p:spPr/>
        <p:txBody>
          <a:bodyPr/>
          <a:lstStyle/>
          <a:p>
            <a:fld id="{DA67A619-7239-4F8C-A312-404790816B4E}" type="slidenum">
              <a:rPr lang="en-US" smtClean="0"/>
              <a:pPr/>
              <a:t>19</a:t>
            </a:fld>
            <a:endParaRPr lang="en-US" dirty="0"/>
          </a:p>
        </p:txBody>
      </p:sp>
    </p:spTree>
    <p:extLst>
      <p:ext uri="{BB962C8B-B14F-4D97-AF65-F5344CB8AC3E}">
        <p14:creationId xmlns:p14="http://schemas.microsoft.com/office/powerpoint/2010/main" val="362223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Animation: Click to reveal answer. </a:t>
            </a:r>
          </a:p>
          <a:p>
            <a:endParaRPr lang="en-US" dirty="0"/>
          </a:p>
        </p:txBody>
      </p:sp>
      <p:sp>
        <p:nvSpPr>
          <p:cNvPr id="4" name="Slide Number Placeholder 3"/>
          <p:cNvSpPr>
            <a:spLocks noGrp="1"/>
          </p:cNvSpPr>
          <p:nvPr>
            <p:ph type="sldNum" sz="quarter" idx="10"/>
          </p:nvPr>
        </p:nvSpPr>
        <p:spPr/>
        <p:txBody>
          <a:bodyPr/>
          <a:lstStyle/>
          <a:p>
            <a:fld id="{DA67A619-7239-4F8C-A312-404790816B4E}" type="slidenum">
              <a:rPr lang="en-US" smtClean="0"/>
              <a:pPr/>
              <a:t>20</a:t>
            </a:fld>
            <a:endParaRPr lang="en-US" dirty="0"/>
          </a:p>
        </p:txBody>
      </p:sp>
    </p:spTree>
    <p:extLst>
      <p:ext uri="{BB962C8B-B14F-4D97-AF65-F5344CB8AC3E}">
        <p14:creationId xmlns:p14="http://schemas.microsoft.com/office/powerpoint/2010/main" val="362223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Animation: Click to reveal answer. </a:t>
            </a:r>
          </a:p>
          <a:p>
            <a:endParaRPr lang="en-US" dirty="0"/>
          </a:p>
        </p:txBody>
      </p:sp>
      <p:sp>
        <p:nvSpPr>
          <p:cNvPr id="4" name="Slide Number Placeholder 3"/>
          <p:cNvSpPr>
            <a:spLocks noGrp="1"/>
          </p:cNvSpPr>
          <p:nvPr>
            <p:ph type="sldNum" sz="quarter" idx="10"/>
          </p:nvPr>
        </p:nvSpPr>
        <p:spPr/>
        <p:txBody>
          <a:bodyPr/>
          <a:lstStyle/>
          <a:p>
            <a:fld id="{DA67A619-7239-4F8C-A312-404790816B4E}" type="slidenum">
              <a:rPr lang="en-US" smtClean="0"/>
              <a:pPr/>
              <a:t>21</a:t>
            </a:fld>
            <a:endParaRPr lang="en-US" dirty="0"/>
          </a:p>
        </p:txBody>
      </p:sp>
    </p:spTree>
    <p:extLst>
      <p:ext uri="{BB962C8B-B14F-4D97-AF65-F5344CB8AC3E}">
        <p14:creationId xmlns:p14="http://schemas.microsoft.com/office/powerpoint/2010/main" val="362223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Animation: Click to reveal answer. </a:t>
            </a:r>
          </a:p>
          <a:p>
            <a:endParaRPr lang="en-US" dirty="0"/>
          </a:p>
        </p:txBody>
      </p:sp>
      <p:sp>
        <p:nvSpPr>
          <p:cNvPr id="4" name="Slide Number Placeholder 3"/>
          <p:cNvSpPr>
            <a:spLocks noGrp="1"/>
          </p:cNvSpPr>
          <p:nvPr>
            <p:ph type="sldNum" sz="quarter" idx="10"/>
          </p:nvPr>
        </p:nvSpPr>
        <p:spPr/>
        <p:txBody>
          <a:bodyPr/>
          <a:lstStyle/>
          <a:p>
            <a:fld id="{DA67A619-7239-4F8C-A312-404790816B4E}" type="slidenum">
              <a:rPr lang="en-US" smtClean="0"/>
              <a:pPr/>
              <a:t>22</a:t>
            </a:fld>
            <a:endParaRPr lang="en-US" dirty="0"/>
          </a:p>
        </p:txBody>
      </p:sp>
    </p:spTree>
    <p:extLst>
      <p:ext uri="{BB962C8B-B14F-4D97-AF65-F5344CB8AC3E}">
        <p14:creationId xmlns:p14="http://schemas.microsoft.com/office/powerpoint/2010/main" val="362223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Animation: Click to reveal answer. </a:t>
            </a:r>
          </a:p>
          <a:p>
            <a:endParaRPr lang="en-US" dirty="0"/>
          </a:p>
        </p:txBody>
      </p:sp>
      <p:sp>
        <p:nvSpPr>
          <p:cNvPr id="4" name="Slide Number Placeholder 3"/>
          <p:cNvSpPr>
            <a:spLocks noGrp="1"/>
          </p:cNvSpPr>
          <p:nvPr>
            <p:ph type="sldNum" sz="quarter" idx="10"/>
          </p:nvPr>
        </p:nvSpPr>
        <p:spPr/>
        <p:txBody>
          <a:bodyPr/>
          <a:lstStyle/>
          <a:p>
            <a:fld id="{DA67A619-7239-4F8C-A312-404790816B4E}" type="slidenum">
              <a:rPr lang="en-US" smtClean="0"/>
              <a:pPr/>
              <a:t>23</a:t>
            </a:fld>
            <a:endParaRPr lang="en-US" dirty="0"/>
          </a:p>
        </p:txBody>
      </p:sp>
    </p:spTree>
    <p:extLst>
      <p:ext uri="{BB962C8B-B14F-4D97-AF65-F5344CB8AC3E}">
        <p14:creationId xmlns:p14="http://schemas.microsoft.com/office/powerpoint/2010/main" val="3622236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Cover Slide Emphasis 1">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0" y="1560844"/>
            <a:ext cx="9144000" cy="18059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4" name="Rectangle 33">
            <a:extLst>
              <a:ext uri="{FF2B5EF4-FFF2-40B4-BE49-F238E27FC236}">
                <a16:creationId xmlns:a16="http://schemas.microsoft.com/office/drawing/2014/main" id="{B3BD83C2-C30D-49F0-8500-2FB10F33782A}"/>
              </a:ext>
            </a:extLst>
          </p:cNvPr>
          <p:cNvSpPr/>
          <p:nvPr userDrawn="1"/>
        </p:nvSpPr>
        <p:spPr>
          <a:xfrm>
            <a:off x="0" y="1759290"/>
            <a:ext cx="9144000" cy="393022"/>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9" name="Picture 18">
            <a:extLst>
              <a:ext uri="{FF2B5EF4-FFF2-40B4-BE49-F238E27FC236}">
                <a16:creationId xmlns:a16="http://schemas.microsoft.com/office/drawing/2014/main" id="{9FDE89D1-8140-49B5-8C02-7F1423E60A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8" name="Title 1">
            <a:extLst>
              <a:ext uri="{FF2B5EF4-FFF2-40B4-BE49-F238E27FC236}">
                <a16:creationId xmlns:a16="http://schemas.microsoft.com/office/drawing/2014/main" id="{94C0266E-A4F3-4A00-B21E-25FFE81DA458}"/>
              </a:ext>
            </a:extLst>
          </p:cNvPr>
          <p:cNvSpPr>
            <a:spLocks noGrp="1"/>
          </p:cNvSpPr>
          <p:nvPr>
            <p:ph type="title" hasCustomPrompt="1"/>
          </p:nvPr>
        </p:nvSpPr>
        <p:spPr>
          <a:xfrm>
            <a:off x="1945248" y="3832225"/>
            <a:ext cx="6922528" cy="511175"/>
          </a:xfrm>
          <a:prstGeom prst="rect">
            <a:avLst/>
          </a:prstGeom>
        </p:spPr>
        <p:txBody>
          <a:bodyPr anchor="b">
            <a:normAutofit/>
          </a:bodyPr>
          <a:lstStyle>
            <a:lvl1pPr>
              <a:defRPr sz="1013" b="1" cap="all" spc="42" baseline="0">
                <a:solidFill>
                  <a:schemeClr val="accent3">
                    <a:lumMod val="75000"/>
                  </a:schemeClr>
                </a:solidFill>
                <a:latin typeface="Arial" panose="020B0604020202020204" pitchFamily="34" charset="0"/>
                <a:cs typeface="Arial" panose="020B0604020202020204" pitchFamily="34" charset="0"/>
              </a:defRPr>
            </a:lvl1pPr>
          </a:lstStyle>
          <a:p>
            <a:r>
              <a:rPr lang="en-US" dirty="0"/>
              <a:t>LESSON #</a:t>
            </a:r>
          </a:p>
        </p:txBody>
      </p:sp>
      <p:sp>
        <p:nvSpPr>
          <p:cNvPr id="39" name="Arrow: Pentagon 1">
            <a:extLst>
              <a:ext uri="{FF2B5EF4-FFF2-40B4-BE49-F238E27FC236}">
                <a16:creationId xmlns:a16="http://schemas.microsoft.com/office/drawing/2014/main" id="{D95E1366-5EA0-4B84-9638-50D684577003}"/>
              </a:ext>
            </a:extLst>
          </p:cNvPr>
          <p:cNvSpPr/>
          <p:nvPr userDrawn="1"/>
        </p:nvSpPr>
        <p:spPr>
          <a:xfrm>
            <a:off x="7328390"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2" name="Arrow: Pentagon 1">
            <a:extLst>
              <a:ext uri="{FF2B5EF4-FFF2-40B4-BE49-F238E27FC236}">
                <a16:creationId xmlns:a16="http://schemas.microsoft.com/office/drawing/2014/main" id="{F136E4BB-0A91-4E47-94D8-12D92B8D4200}"/>
              </a:ext>
            </a:extLst>
          </p:cNvPr>
          <p:cNvSpPr/>
          <p:nvPr userDrawn="1"/>
        </p:nvSpPr>
        <p:spPr>
          <a:xfrm>
            <a:off x="6006862"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9" name="Arrow: Pentagon 1">
            <a:extLst>
              <a:ext uri="{FF2B5EF4-FFF2-40B4-BE49-F238E27FC236}">
                <a16:creationId xmlns:a16="http://schemas.microsoft.com/office/drawing/2014/main" id="{A1EB92B1-B22C-4E89-AAB8-459D8ADFBF0B}"/>
              </a:ext>
            </a:extLst>
          </p:cNvPr>
          <p:cNvSpPr/>
          <p:nvPr userDrawn="1"/>
        </p:nvSpPr>
        <p:spPr>
          <a:xfrm>
            <a:off x="4695909"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6" name="Arrow: Pentagon 1">
            <a:extLst>
              <a:ext uri="{FF2B5EF4-FFF2-40B4-BE49-F238E27FC236}">
                <a16:creationId xmlns:a16="http://schemas.microsoft.com/office/drawing/2014/main" id="{DC30A5B5-9148-401D-88DF-AADD41C5C87C}"/>
              </a:ext>
            </a:extLst>
          </p:cNvPr>
          <p:cNvSpPr/>
          <p:nvPr userDrawn="1"/>
        </p:nvSpPr>
        <p:spPr>
          <a:xfrm>
            <a:off x="3364859"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3" name="Arrow: Pentagon 1">
            <a:extLst>
              <a:ext uri="{FF2B5EF4-FFF2-40B4-BE49-F238E27FC236}">
                <a16:creationId xmlns:a16="http://schemas.microsoft.com/office/drawing/2014/main" id="{31F329AF-06A9-4235-8153-01346C604EBA}"/>
              </a:ext>
            </a:extLst>
          </p:cNvPr>
          <p:cNvSpPr/>
          <p:nvPr userDrawn="1"/>
        </p:nvSpPr>
        <p:spPr>
          <a:xfrm>
            <a:off x="205740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grpSp>
        <p:nvGrpSpPr>
          <p:cNvPr id="3" name="Group 2">
            <a:extLst>
              <a:ext uri="{FF2B5EF4-FFF2-40B4-BE49-F238E27FC236}">
                <a16:creationId xmlns:a16="http://schemas.microsoft.com/office/drawing/2014/main" id="{DD81E150-2AE7-4D17-B0B2-901222DBA867}"/>
              </a:ext>
            </a:extLst>
          </p:cNvPr>
          <p:cNvGrpSpPr/>
          <p:nvPr userDrawn="1"/>
        </p:nvGrpSpPr>
        <p:grpSpPr>
          <a:xfrm>
            <a:off x="742950" y="962025"/>
            <a:ext cx="1600200" cy="2025650"/>
            <a:chOff x="1295400" y="1244600"/>
            <a:chExt cx="1763306" cy="1841500"/>
          </a:xfrm>
        </p:grpSpPr>
        <p:sp>
          <p:nvSpPr>
            <p:cNvPr id="2" name="Arrow: Pentagon 1">
              <a:extLst>
                <a:ext uri="{FF2B5EF4-FFF2-40B4-BE49-F238E27FC236}">
                  <a16:creationId xmlns:a16="http://schemas.microsoft.com/office/drawing/2014/main" id="{CECD5FE6-7583-43D0-A63D-4E4D6AF5D092}"/>
                </a:ext>
              </a:extLst>
            </p:cNvPr>
            <p:cNvSpPr/>
            <p:nvPr userDrawn="1"/>
          </p:nvSpPr>
          <p:spPr>
            <a:xfrm>
              <a:off x="1295400" y="1244600"/>
              <a:ext cx="1739900" cy="184150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1" name="Title 1">
              <a:extLst>
                <a:ext uri="{FF2B5EF4-FFF2-40B4-BE49-F238E27FC236}">
                  <a16:creationId xmlns:a16="http://schemas.microsoft.com/office/drawing/2014/main" id="{D40779AF-3798-404F-AA64-93F5BA2BCF4A}"/>
                </a:ext>
              </a:extLst>
            </p:cNvPr>
            <p:cNvSpPr txBox="1">
              <a:spLocks/>
            </p:cNvSpPr>
            <p:nvPr userDrawn="1"/>
          </p:nvSpPr>
          <p:spPr>
            <a:xfrm>
              <a:off x="1626781" y="1457325"/>
              <a:ext cx="1431925" cy="15144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r>
                <a:rPr lang="en-US" sz="1013" dirty="0">
                  <a:solidFill>
                    <a:schemeClr val="tx1"/>
                  </a:solidFill>
                  <a:latin typeface="Arial Narrow" panose="020B0606020202030204" pitchFamily="34" charset="0"/>
                </a:rPr>
                <a:t>Identify</a:t>
              </a:r>
            </a:p>
            <a:p>
              <a:r>
                <a:rPr lang="en-US" sz="1013" dirty="0">
                  <a:solidFill>
                    <a:schemeClr val="tx1"/>
                  </a:solidFill>
                  <a:latin typeface="Arial Narrow" panose="020B0606020202030204" pitchFamily="34" charset="0"/>
                </a:rPr>
                <a:t>Funding</a:t>
              </a:r>
            </a:p>
            <a:p>
              <a:r>
                <a:rPr lang="en-US" sz="1013" dirty="0">
                  <a:solidFill>
                    <a:schemeClr val="tx1"/>
                  </a:solidFill>
                  <a:latin typeface="Arial Narrow" panose="020B0606020202030204" pitchFamily="34" charset="0"/>
                </a:rPr>
                <a:t>Needs</a:t>
              </a:r>
            </a:p>
          </p:txBody>
        </p:sp>
      </p:grpSp>
      <p:grpSp>
        <p:nvGrpSpPr>
          <p:cNvPr id="35" name="Group 34">
            <a:extLst>
              <a:ext uri="{FF2B5EF4-FFF2-40B4-BE49-F238E27FC236}">
                <a16:creationId xmlns:a16="http://schemas.microsoft.com/office/drawing/2014/main" id="{325E6A17-E050-492E-AC89-C7D22BE02287}"/>
              </a:ext>
            </a:extLst>
          </p:cNvPr>
          <p:cNvGrpSpPr/>
          <p:nvPr userDrawn="1"/>
        </p:nvGrpSpPr>
        <p:grpSpPr>
          <a:xfrm>
            <a:off x="1043678" y="4151473"/>
            <a:ext cx="706839" cy="761990"/>
            <a:chOff x="581294" y="600070"/>
            <a:chExt cx="231268" cy="231268"/>
          </a:xfrm>
        </p:grpSpPr>
        <p:sp>
          <p:nvSpPr>
            <p:cNvPr id="36" name="Oval 35">
              <a:extLst>
                <a:ext uri="{FF2B5EF4-FFF2-40B4-BE49-F238E27FC236}">
                  <a16:creationId xmlns:a16="http://schemas.microsoft.com/office/drawing/2014/main" id="{9E01D272-AEF1-4F5E-8B35-26DBCD5C29C1}"/>
                </a:ext>
              </a:extLst>
            </p:cNvPr>
            <p:cNvSpPr/>
            <p:nvPr/>
          </p:nvSpPr>
          <p:spPr>
            <a:xfrm>
              <a:off x="581294" y="600070"/>
              <a:ext cx="231268" cy="231268"/>
            </a:xfrm>
            <a:prstGeom prst="ellipse">
              <a:avLst/>
            </a:prstGeom>
            <a:solidFill>
              <a:srgbClr val="7FB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7" name="Isosceles Triangle 36">
              <a:extLst>
                <a:ext uri="{FF2B5EF4-FFF2-40B4-BE49-F238E27FC236}">
                  <a16:creationId xmlns:a16="http://schemas.microsoft.com/office/drawing/2014/main" id="{AA404672-3369-4895-AAA4-2F71D915B036}"/>
                </a:ext>
              </a:extLst>
            </p:cNvPr>
            <p:cNvSpPr/>
            <p:nvPr/>
          </p:nvSpPr>
          <p:spPr>
            <a:xfrm rot="5400000">
              <a:off x="654716" y="656028"/>
              <a:ext cx="116416" cy="1193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5" name="Text Placeholder 4">
            <a:extLst>
              <a:ext uri="{FF2B5EF4-FFF2-40B4-BE49-F238E27FC236}">
                <a16:creationId xmlns:a16="http://schemas.microsoft.com/office/drawing/2014/main" id="{F49654C1-8226-4B56-88CF-A2C355CC93A1}"/>
              </a:ext>
            </a:extLst>
          </p:cNvPr>
          <p:cNvSpPr>
            <a:spLocks noGrp="1"/>
          </p:cNvSpPr>
          <p:nvPr>
            <p:ph type="body" sz="quarter" idx="10" hasCustomPrompt="1"/>
          </p:nvPr>
        </p:nvSpPr>
        <p:spPr>
          <a:xfrm>
            <a:off x="1933575" y="4533900"/>
            <a:ext cx="6953250" cy="1536700"/>
          </a:xfrm>
        </p:spPr>
        <p:txBody>
          <a:bodyPr>
            <a:normAutofit/>
          </a:bodyPr>
          <a:lstStyle>
            <a:lvl1pPr marL="0" indent="0">
              <a:buNone/>
              <a:defRPr sz="2531">
                <a:latin typeface="Arial Black" panose="020B0A04020102020204" pitchFamily="34" charset="0"/>
              </a:defRPr>
            </a:lvl1pPr>
          </a:lstStyle>
          <a:p>
            <a:pPr lvl="0"/>
            <a:r>
              <a:rPr lang="en-US" dirty="0"/>
              <a:t>Lesson Title</a:t>
            </a:r>
          </a:p>
        </p:txBody>
      </p:sp>
      <p:sp>
        <p:nvSpPr>
          <p:cNvPr id="20" name="TextBox 19">
            <a:extLst>
              <a:ext uri="{FF2B5EF4-FFF2-40B4-BE49-F238E27FC236}">
                <a16:creationId xmlns:a16="http://schemas.microsoft.com/office/drawing/2014/main" id="{4941F99B-24C4-4B8A-86DC-F12EAB409B4C}"/>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47483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CC55C9C-9796-4DCD-BB23-085D5C3CC58B}"/>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318EA722-BB37-498E-A45C-74FAA13649C6}"/>
              </a:ext>
            </a:extLst>
          </p:cNvPr>
          <p:cNvSpPr>
            <a:spLocks noGrp="1"/>
          </p:cNvSpPr>
          <p:nvPr>
            <p:ph sz="quarter" idx="10"/>
          </p:nvPr>
        </p:nvSpPr>
        <p:spPr>
          <a:xfrm>
            <a:off x="1162051" y="2147337"/>
            <a:ext cx="7354466" cy="4180114"/>
          </a:xfrm>
          <a:noFill/>
        </p:spPr>
        <p:txBody>
          <a:bodyPr lIns="0" tIns="0" rIns="0" bIns="0" anchor="t">
            <a:normAutofit/>
          </a:bodyPr>
          <a:lstStyle>
            <a:lvl1pPr>
              <a:lnSpc>
                <a:spcPct val="90000"/>
              </a:lnSpc>
              <a:spcBef>
                <a:spcPts val="450"/>
              </a:spcBef>
              <a:spcAft>
                <a:spcPts val="450"/>
              </a:spcAft>
              <a:defRPr sz="2400">
                <a:solidFill>
                  <a:schemeClr val="tx1"/>
                </a:solidFill>
              </a:defRPr>
            </a:lvl1pPr>
            <a:lvl2pPr>
              <a:lnSpc>
                <a:spcPct val="90000"/>
              </a:lnSpc>
              <a:spcBef>
                <a:spcPts val="450"/>
              </a:spcBef>
              <a:spcAft>
                <a:spcPts val="450"/>
              </a:spcAft>
              <a:defRPr sz="2100">
                <a:solidFill>
                  <a:schemeClr val="tx1"/>
                </a:solidFill>
              </a:defRPr>
            </a:lvl2pPr>
            <a:lvl3pPr>
              <a:lnSpc>
                <a:spcPct val="90000"/>
              </a:lnSpc>
              <a:spcBef>
                <a:spcPts val="450"/>
              </a:spcBef>
              <a:spcAft>
                <a:spcPts val="450"/>
              </a:spcAft>
              <a:defRPr sz="1800">
                <a:solidFill>
                  <a:schemeClr val="tx1"/>
                </a:solidFill>
              </a:defRPr>
            </a:lvl3pPr>
            <a:lvl4pPr>
              <a:lnSpc>
                <a:spcPct val="90000"/>
              </a:lnSpc>
              <a:spcBef>
                <a:spcPts val="450"/>
              </a:spcBef>
              <a:spcAft>
                <a:spcPts val="450"/>
              </a:spcAft>
              <a:defRPr sz="1500">
                <a:solidFill>
                  <a:schemeClr val="tx1"/>
                </a:solidFill>
              </a:defRPr>
            </a:lvl4pPr>
            <a:lvl5pPr>
              <a:lnSpc>
                <a:spcPct val="90000"/>
              </a:lnSpc>
              <a:spcBef>
                <a:spcPts val="0"/>
              </a:spcBef>
              <a:spcAft>
                <a:spcPts val="675"/>
              </a:spcAft>
              <a:defRPr sz="13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8F66C6B-D44A-4641-A128-F6614816CC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12" y="0"/>
            <a:ext cx="1204722" cy="6858000"/>
          </a:xfrm>
          <a:prstGeom prst="rect">
            <a:avLst/>
          </a:prstGeom>
        </p:spPr>
      </p:pic>
      <p:sp>
        <p:nvSpPr>
          <p:cNvPr id="16" name="Title 15">
            <a:extLst>
              <a:ext uri="{FF2B5EF4-FFF2-40B4-BE49-F238E27FC236}">
                <a16:creationId xmlns:a16="http://schemas.microsoft.com/office/drawing/2014/main" id="{723C38CD-E2AC-499E-9D11-19BC19C15181}"/>
              </a:ext>
            </a:extLst>
          </p:cNvPr>
          <p:cNvSpPr>
            <a:spLocks noGrp="1"/>
          </p:cNvSpPr>
          <p:nvPr>
            <p:ph type="title"/>
          </p:nvPr>
        </p:nvSpPr>
        <p:spPr/>
        <p:txBody>
          <a:bodyPr>
            <a:normAutofit/>
          </a:bodyPr>
          <a:lstStyle>
            <a:lvl1pPr>
              <a:defRPr sz="3000"/>
            </a:lvl1pPr>
          </a:lstStyle>
          <a:p>
            <a:r>
              <a:rPr lang="en-US" dirty="0"/>
              <a:t>Click to edit Master title style</a:t>
            </a:r>
          </a:p>
        </p:txBody>
      </p:sp>
      <p:sp>
        <p:nvSpPr>
          <p:cNvPr id="6" name="TextBox 5">
            <a:extLst>
              <a:ext uri="{FF2B5EF4-FFF2-40B4-BE49-F238E27FC236}">
                <a16:creationId xmlns:a16="http://schemas.microsoft.com/office/drawing/2014/main" id="{C87ABDAC-D30F-44AA-835B-3A86A09D3653}"/>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157640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nimated (covered answers)">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CCC55C9C-9796-4DCD-BB23-085D5C3CC58B}"/>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318EA722-BB37-498E-A45C-74FAA13649C6}"/>
              </a:ext>
            </a:extLst>
          </p:cNvPr>
          <p:cNvSpPr>
            <a:spLocks noGrp="1"/>
          </p:cNvSpPr>
          <p:nvPr>
            <p:ph sz="quarter" idx="10"/>
          </p:nvPr>
        </p:nvSpPr>
        <p:spPr>
          <a:xfrm>
            <a:off x="1162051" y="2147337"/>
            <a:ext cx="7354466" cy="4180114"/>
          </a:xfrm>
          <a:noFill/>
        </p:spPr>
        <p:txBody>
          <a:bodyPr lIns="0" tIns="0" rIns="0" bIns="0" anchor="t">
            <a:normAutofit/>
          </a:bodyPr>
          <a:lstStyle>
            <a:lvl1pPr>
              <a:lnSpc>
                <a:spcPct val="90000"/>
              </a:lnSpc>
              <a:spcBef>
                <a:spcPts val="450"/>
              </a:spcBef>
              <a:spcAft>
                <a:spcPts val="450"/>
              </a:spcAft>
              <a:defRPr sz="2400">
                <a:solidFill>
                  <a:schemeClr val="tx1"/>
                </a:solidFill>
              </a:defRPr>
            </a:lvl1pPr>
            <a:lvl2pPr>
              <a:lnSpc>
                <a:spcPct val="90000"/>
              </a:lnSpc>
              <a:spcBef>
                <a:spcPts val="450"/>
              </a:spcBef>
              <a:spcAft>
                <a:spcPts val="450"/>
              </a:spcAft>
              <a:defRPr sz="2100">
                <a:solidFill>
                  <a:schemeClr val="tx1"/>
                </a:solidFill>
              </a:defRPr>
            </a:lvl2pPr>
            <a:lvl3pPr>
              <a:lnSpc>
                <a:spcPct val="90000"/>
              </a:lnSpc>
              <a:spcBef>
                <a:spcPts val="450"/>
              </a:spcBef>
              <a:spcAft>
                <a:spcPts val="450"/>
              </a:spcAft>
              <a:defRPr sz="1800">
                <a:solidFill>
                  <a:schemeClr val="tx1"/>
                </a:solidFill>
              </a:defRPr>
            </a:lvl3pPr>
            <a:lvl4pPr>
              <a:lnSpc>
                <a:spcPct val="90000"/>
              </a:lnSpc>
              <a:spcBef>
                <a:spcPts val="450"/>
              </a:spcBef>
              <a:spcAft>
                <a:spcPts val="450"/>
              </a:spcAft>
              <a:defRPr sz="1500">
                <a:solidFill>
                  <a:schemeClr val="tx1"/>
                </a:solidFill>
              </a:defRPr>
            </a:lvl4pPr>
            <a:lvl5pPr>
              <a:lnSpc>
                <a:spcPct val="90000"/>
              </a:lnSpc>
              <a:spcBef>
                <a:spcPts val="0"/>
              </a:spcBef>
              <a:spcAft>
                <a:spcPts val="675"/>
              </a:spcAft>
              <a:defRPr sz="13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98F66C6B-D44A-4641-A128-F6614816CC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12" y="0"/>
            <a:ext cx="1204722" cy="6858000"/>
          </a:xfrm>
          <a:prstGeom prst="rect">
            <a:avLst/>
          </a:prstGeom>
        </p:spPr>
      </p:pic>
      <p:sp>
        <p:nvSpPr>
          <p:cNvPr id="16" name="Title 15">
            <a:extLst>
              <a:ext uri="{FF2B5EF4-FFF2-40B4-BE49-F238E27FC236}">
                <a16:creationId xmlns:a16="http://schemas.microsoft.com/office/drawing/2014/main" id="{723C38CD-E2AC-499E-9D11-19BC19C15181}"/>
              </a:ext>
            </a:extLst>
          </p:cNvPr>
          <p:cNvSpPr>
            <a:spLocks noGrp="1"/>
          </p:cNvSpPr>
          <p:nvPr>
            <p:ph type="title"/>
          </p:nvPr>
        </p:nvSpPr>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F9A123CE-67F9-4AD3-94BF-0063DD41B03E}"/>
              </a:ext>
            </a:extLst>
          </p:cNvPr>
          <p:cNvSpPr>
            <a:spLocks noGrp="1"/>
          </p:cNvSpPr>
          <p:nvPr>
            <p:ph sz="quarter" idx="11" hasCustomPrompt="1"/>
          </p:nvPr>
        </p:nvSpPr>
        <p:spPr>
          <a:xfrm>
            <a:off x="342900" y="1828800"/>
            <a:ext cx="685800" cy="762000"/>
          </a:xfrm>
        </p:spPr>
        <p:txBody>
          <a:bodyPr/>
          <a:lstStyle>
            <a:lvl1pPr>
              <a:defRPr sz="1350"/>
            </a:lvl1pPr>
          </a:lstStyle>
          <a:p>
            <a:pPr lvl="0"/>
            <a:r>
              <a:rPr lang="en-US" dirty="0"/>
              <a:t>Insert cover</a:t>
            </a:r>
          </a:p>
        </p:txBody>
      </p:sp>
      <p:sp>
        <p:nvSpPr>
          <p:cNvPr id="5" name="Content Placeholder 4">
            <a:extLst>
              <a:ext uri="{FF2B5EF4-FFF2-40B4-BE49-F238E27FC236}">
                <a16:creationId xmlns:a16="http://schemas.microsoft.com/office/drawing/2014/main" id="{3811F9B4-15B8-4B61-94B0-729F942FBE95}"/>
              </a:ext>
            </a:extLst>
          </p:cNvPr>
          <p:cNvSpPr>
            <a:spLocks noGrp="1"/>
          </p:cNvSpPr>
          <p:nvPr>
            <p:ph sz="quarter" idx="12" hasCustomPrompt="1"/>
          </p:nvPr>
        </p:nvSpPr>
        <p:spPr>
          <a:xfrm>
            <a:off x="342900" y="2590800"/>
            <a:ext cx="685800" cy="838200"/>
          </a:xfrm>
        </p:spPr>
        <p:txBody>
          <a:bodyPr/>
          <a:lstStyle>
            <a:lvl1pPr>
              <a:defRPr sz="1350"/>
            </a:lvl1pPr>
          </a:lstStyle>
          <a:p>
            <a:pPr lvl="0"/>
            <a:r>
              <a:rPr lang="en-US" dirty="0"/>
              <a:t>Insert cover</a:t>
            </a:r>
          </a:p>
        </p:txBody>
      </p:sp>
      <p:sp>
        <p:nvSpPr>
          <p:cNvPr id="7" name="Content Placeholder 6">
            <a:extLst>
              <a:ext uri="{FF2B5EF4-FFF2-40B4-BE49-F238E27FC236}">
                <a16:creationId xmlns:a16="http://schemas.microsoft.com/office/drawing/2014/main" id="{3FF92FA0-95D5-4199-B4CD-B484541F7B18}"/>
              </a:ext>
            </a:extLst>
          </p:cNvPr>
          <p:cNvSpPr>
            <a:spLocks noGrp="1"/>
          </p:cNvSpPr>
          <p:nvPr>
            <p:ph sz="quarter" idx="13" hasCustomPrompt="1"/>
          </p:nvPr>
        </p:nvSpPr>
        <p:spPr>
          <a:xfrm>
            <a:off x="342900" y="3429000"/>
            <a:ext cx="685800" cy="838200"/>
          </a:xfrm>
        </p:spPr>
        <p:txBody>
          <a:bodyPr/>
          <a:lstStyle>
            <a:lvl1pPr>
              <a:defRPr sz="1350"/>
            </a:lvl1pPr>
          </a:lstStyle>
          <a:p>
            <a:pPr lvl="0"/>
            <a:r>
              <a:rPr lang="en-US" dirty="0"/>
              <a:t>Insert cover</a:t>
            </a:r>
          </a:p>
        </p:txBody>
      </p:sp>
      <p:sp>
        <p:nvSpPr>
          <p:cNvPr id="9" name="Content Placeholder 8">
            <a:extLst>
              <a:ext uri="{FF2B5EF4-FFF2-40B4-BE49-F238E27FC236}">
                <a16:creationId xmlns:a16="http://schemas.microsoft.com/office/drawing/2014/main" id="{F9420ABA-4A95-4E8C-9078-0FECD05A5A22}"/>
              </a:ext>
            </a:extLst>
          </p:cNvPr>
          <p:cNvSpPr>
            <a:spLocks noGrp="1"/>
          </p:cNvSpPr>
          <p:nvPr>
            <p:ph sz="quarter" idx="14" hasCustomPrompt="1"/>
          </p:nvPr>
        </p:nvSpPr>
        <p:spPr>
          <a:xfrm>
            <a:off x="342900" y="4267200"/>
            <a:ext cx="685800" cy="838200"/>
          </a:xfrm>
        </p:spPr>
        <p:txBody>
          <a:bodyPr/>
          <a:lstStyle>
            <a:lvl1pPr>
              <a:defRPr sz="1350"/>
            </a:lvl1pPr>
          </a:lstStyle>
          <a:p>
            <a:pPr lvl="0"/>
            <a:r>
              <a:rPr lang="en-US" dirty="0"/>
              <a:t>Insert cover</a:t>
            </a:r>
          </a:p>
        </p:txBody>
      </p:sp>
      <p:sp>
        <p:nvSpPr>
          <p:cNvPr id="14" name="Content Placeholder 13">
            <a:extLst>
              <a:ext uri="{FF2B5EF4-FFF2-40B4-BE49-F238E27FC236}">
                <a16:creationId xmlns:a16="http://schemas.microsoft.com/office/drawing/2014/main" id="{670730D7-9F73-467D-A39A-6EC2F155D6A1}"/>
              </a:ext>
            </a:extLst>
          </p:cNvPr>
          <p:cNvSpPr>
            <a:spLocks noGrp="1"/>
          </p:cNvSpPr>
          <p:nvPr>
            <p:ph sz="quarter" idx="15" hasCustomPrompt="1"/>
          </p:nvPr>
        </p:nvSpPr>
        <p:spPr>
          <a:xfrm>
            <a:off x="342900" y="5105400"/>
            <a:ext cx="685800" cy="838200"/>
          </a:xfrm>
        </p:spPr>
        <p:txBody>
          <a:bodyPr/>
          <a:lstStyle>
            <a:lvl1pPr>
              <a:defRPr sz="1350"/>
            </a:lvl1pPr>
          </a:lstStyle>
          <a:p>
            <a:pPr lvl="0"/>
            <a:r>
              <a:rPr lang="en-US" dirty="0"/>
              <a:t>Insert cover</a:t>
            </a:r>
          </a:p>
        </p:txBody>
      </p:sp>
      <p:sp>
        <p:nvSpPr>
          <p:cNvPr id="17" name="Content Placeholder 16">
            <a:extLst>
              <a:ext uri="{FF2B5EF4-FFF2-40B4-BE49-F238E27FC236}">
                <a16:creationId xmlns:a16="http://schemas.microsoft.com/office/drawing/2014/main" id="{43D353A9-87BA-4D43-A39E-6BDCB5BC91B7}"/>
              </a:ext>
            </a:extLst>
          </p:cNvPr>
          <p:cNvSpPr>
            <a:spLocks noGrp="1"/>
          </p:cNvSpPr>
          <p:nvPr>
            <p:ph sz="quarter" idx="16" hasCustomPrompt="1"/>
          </p:nvPr>
        </p:nvSpPr>
        <p:spPr>
          <a:xfrm>
            <a:off x="342900" y="5943600"/>
            <a:ext cx="685800" cy="838200"/>
          </a:xfrm>
        </p:spPr>
        <p:txBody>
          <a:bodyPr/>
          <a:lstStyle>
            <a:lvl1pPr>
              <a:defRPr sz="1350"/>
            </a:lvl1pPr>
          </a:lstStyle>
          <a:p>
            <a:pPr lvl="0"/>
            <a:r>
              <a:rPr lang="en-US" dirty="0"/>
              <a:t>Insert cover</a:t>
            </a:r>
          </a:p>
        </p:txBody>
      </p:sp>
      <p:sp>
        <p:nvSpPr>
          <p:cNvPr id="15" name="TextBox 14">
            <a:extLst>
              <a:ext uri="{FF2B5EF4-FFF2-40B4-BE49-F238E27FC236}">
                <a16:creationId xmlns:a16="http://schemas.microsoft.com/office/drawing/2014/main" id="{5137543F-4BA8-4CDB-9810-2F5536C065E5}"/>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1641659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Width Tables">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DEFD2B7-E509-4CE4-9884-1E6E4DB4EC92}"/>
              </a:ext>
            </a:extLst>
          </p:cNvPr>
          <p:cNvSpPr>
            <a:spLocks noGrp="1"/>
          </p:cNvSpPr>
          <p:nvPr>
            <p:ph type="tbl" sz="quarter" idx="10"/>
          </p:nvPr>
        </p:nvSpPr>
        <p:spPr>
          <a:xfrm>
            <a:off x="419100" y="1587501"/>
            <a:ext cx="8305800" cy="5003800"/>
          </a:xfrm>
        </p:spPr>
        <p:txBody>
          <a:bodyPr/>
          <a:lstStyle/>
          <a:p>
            <a:endParaRPr lang="en-US" dirty="0"/>
          </a:p>
        </p:txBody>
      </p:sp>
      <p:cxnSp>
        <p:nvCxnSpPr>
          <p:cNvPr id="7" name="Straight Connector 6">
            <a:extLst>
              <a:ext uri="{FF2B5EF4-FFF2-40B4-BE49-F238E27FC236}">
                <a16:creationId xmlns:a16="http://schemas.microsoft.com/office/drawing/2014/main" id="{A0FF9400-BBFA-4696-9FD3-3E7EF0C707BA}"/>
              </a:ext>
            </a:extLst>
          </p:cNvPr>
          <p:cNvCxnSpPr>
            <a:cxnSpLocks/>
          </p:cNvCxnSpPr>
          <p:nvPr userDrawn="1"/>
        </p:nvCxnSpPr>
        <p:spPr>
          <a:xfrm>
            <a:off x="0" y="13811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3B8AE42-C72E-4A88-B1CF-C20B536F0D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263" t="24276"/>
          <a:stretch/>
        </p:blipFill>
        <p:spPr>
          <a:xfrm rot="16200000" flipH="1" flipV="1">
            <a:off x="3891026" y="-3891026"/>
            <a:ext cx="1361948" cy="9144000"/>
          </a:xfrm>
          <a:prstGeom prst="rect">
            <a:avLst/>
          </a:prstGeom>
        </p:spPr>
      </p:pic>
      <p:sp>
        <p:nvSpPr>
          <p:cNvPr id="6" name="Title 5">
            <a:extLst>
              <a:ext uri="{FF2B5EF4-FFF2-40B4-BE49-F238E27FC236}">
                <a16:creationId xmlns:a16="http://schemas.microsoft.com/office/drawing/2014/main" id="{FFD9F050-B92D-457C-A12B-B5F6A5783647}"/>
              </a:ext>
            </a:extLst>
          </p:cNvPr>
          <p:cNvSpPr>
            <a:spLocks noGrp="1"/>
          </p:cNvSpPr>
          <p:nvPr>
            <p:ph type="title" hasCustomPrompt="1"/>
          </p:nvPr>
        </p:nvSpPr>
        <p:spPr>
          <a:xfrm>
            <a:off x="415636" y="408570"/>
            <a:ext cx="7242464" cy="868795"/>
          </a:xfrm>
        </p:spPr>
        <p:txBody>
          <a:bodyPr anchor="b">
            <a:normAutofit/>
          </a:bodyPr>
          <a:lstStyle>
            <a:lvl1pPr algn="l">
              <a:defRPr sz="3000">
                <a:solidFill>
                  <a:schemeClr val="bg1"/>
                </a:solidFill>
              </a:defRPr>
            </a:lvl1pPr>
          </a:lstStyle>
          <a:p>
            <a:r>
              <a:rPr lang="en-US" dirty="0"/>
              <a:t>Full Width Table</a:t>
            </a:r>
          </a:p>
        </p:txBody>
      </p:sp>
      <p:sp>
        <p:nvSpPr>
          <p:cNvPr id="8" name="TextBox 7">
            <a:extLst>
              <a:ext uri="{FF2B5EF4-FFF2-40B4-BE49-F238E27FC236}">
                <a16:creationId xmlns:a16="http://schemas.microsoft.com/office/drawing/2014/main" id="{1A4FDD70-2D89-461B-A668-85DDE80911D5}"/>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412946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Width Graph Layou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FF30219-AC1F-4337-8549-1D35E4C7FC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263" t="24276"/>
          <a:stretch/>
        </p:blipFill>
        <p:spPr>
          <a:xfrm rot="16200000" flipH="1" flipV="1">
            <a:off x="3891026" y="-3891026"/>
            <a:ext cx="1361948" cy="9144000"/>
          </a:xfrm>
          <a:prstGeom prst="rect">
            <a:avLst/>
          </a:prstGeom>
        </p:spPr>
      </p:pic>
      <p:sp>
        <p:nvSpPr>
          <p:cNvPr id="10" name="Title 9">
            <a:extLst>
              <a:ext uri="{FF2B5EF4-FFF2-40B4-BE49-F238E27FC236}">
                <a16:creationId xmlns:a16="http://schemas.microsoft.com/office/drawing/2014/main" id="{1E4EC52F-0410-4A35-943F-08A23B142B37}"/>
              </a:ext>
            </a:extLst>
          </p:cNvPr>
          <p:cNvSpPr>
            <a:spLocks noGrp="1"/>
          </p:cNvSpPr>
          <p:nvPr>
            <p:ph type="title" hasCustomPrompt="1"/>
          </p:nvPr>
        </p:nvSpPr>
        <p:spPr>
          <a:xfrm>
            <a:off x="415636" y="430504"/>
            <a:ext cx="7071014" cy="864897"/>
          </a:xfrm>
        </p:spPr>
        <p:txBody>
          <a:bodyPr anchor="b">
            <a:normAutofit/>
          </a:bodyPr>
          <a:lstStyle>
            <a:lvl1pPr algn="l">
              <a:defRPr sz="3000">
                <a:solidFill>
                  <a:schemeClr val="bg1"/>
                </a:solidFill>
              </a:defRPr>
            </a:lvl1pPr>
          </a:lstStyle>
          <a:p>
            <a:r>
              <a:rPr lang="en-US" dirty="0"/>
              <a:t>Full Width Chart/Graph</a:t>
            </a:r>
          </a:p>
        </p:txBody>
      </p:sp>
      <p:cxnSp>
        <p:nvCxnSpPr>
          <p:cNvPr id="11" name="Straight Connector 10">
            <a:extLst>
              <a:ext uri="{FF2B5EF4-FFF2-40B4-BE49-F238E27FC236}">
                <a16:creationId xmlns:a16="http://schemas.microsoft.com/office/drawing/2014/main" id="{7C545320-227C-4450-81CD-C03BAF0A9167}"/>
              </a:ext>
            </a:extLst>
          </p:cNvPr>
          <p:cNvCxnSpPr>
            <a:cxnSpLocks/>
          </p:cNvCxnSpPr>
          <p:nvPr userDrawn="1"/>
        </p:nvCxnSpPr>
        <p:spPr>
          <a:xfrm>
            <a:off x="0" y="13811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Chart Placeholder 4">
            <a:extLst>
              <a:ext uri="{FF2B5EF4-FFF2-40B4-BE49-F238E27FC236}">
                <a16:creationId xmlns:a16="http://schemas.microsoft.com/office/drawing/2014/main" id="{E99C109C-8CB3-4425-9333-A3CA54D465AB}"/>
              </a:ext>
            </a:extLst>
          </p:cNvPr>
          <p:cNvSpPr>
            <a:spLocks noGrp="1"/>
          </p:cNvSpPr>
          <p:nvPr>
            <p:ph type="chart" sz="quarter" idx="10"/>
          </p:nvPr>
        </p:nvSpPr>
        <p:spPr>
          <a:xfrm>
            <a:off x="415637" y="1591056"/>
            <a:ext cx="8312727" cy="4896428"/>
          </a:xfrm>
        </p:spPr>
        <p:txBody>
          <a:bodyPr/>
          <a:lstStyle/>
          <a:p>
            <a:endParaRPr lang="en-US" dirty="0"/>
          </a:p>
        </p:txBody>
      </p:sp>
      <p:sp>
        <p:nvSpPr>
          <p:cNvPr id="6" name="TextBox 5">
            <a:extLst>
              <a:ext uri="{FF2B5EF4-FFF2-40B4-BE49-F238E27FC236}">
                <a16:creationId xmlns:a16="http://schemas.microsoft.com/office/drawing/2014/main" id="{C74668AE-71F4-44B8-8F69-C729E46516FE}"/>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411006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ull-Width Graph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097CB8-C94F-46C7-B453-FF9C4FCA94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263" t="24276"/>
          <a:stretch/>
        </p:blipFill>
        <p:spPr>
          <a:xfrm rot="16200000" flipH="1" flipV="1">
            <a:off x="3891026" y="-3891026"/>
            <a:ext cx="1361948" cy="9144000"/>
          </a:xfrm>
          <a:prstGeom prst="rect">
            <a:avLst/>
          </a:prstGeom>
        </p:spPr>
      </p:pic>
      <p:sp>
        <p:nvSpPr>
          <p:cNvPr id="5" name="Chart Placeholder 4">
            <a:extLst>
              <a:ext uri="{FF2B5EF4-FFF2-40B4-BE49-F238E27FC236}">
                <a16:creationId xmlns:a16="http://schemas.microsoft.com/office/drawing/2014/main" id="{77F3BB9D-D34F-4246-A536-FC5C61D687A2}"/>
              </a:ext>
            </a:extLst>
          </p:cNvPr>
          <p:cNvSpPr>
            <a:spLocks noGrp="1"/>
          </p:cNvSpPr>
          <p:nvPr>
            <p:ph type="chart" sz="quarter" idx="10"/>
          </p:nvPr>
        </p:nvSpPr>
        <p:spPr>
          <a:xfrm>
            <a:off x="415637" y="2209811"/>
            <a:ext cx="8312727" cy="4363020"/>
          </a:xfrm>
        </p:spPr>
        <p:txBody>
          <a:bodyPr/>
          <a:lstStyle/>
          <a:p>
            <a:endParaRPr lang="en-US" dirty="0"/>
          </a:p>
        </p:txBody>
      </p:sp>
      <p:sp>
        <p:nvSpPr>
          <p:cNvPr id="10" name="Title 9">
            <a:extLst>
              <a:ext uri="{FF2B5EF4-FFF2-40B4-BE49-F238E27FC236}">
                <a16:creationId xmlns:a16="http://schemas.microsoft.com/office/drawing/2014/main" id="{1E4EC52F-0410-4A35-943F-08A23B142B37}"/>
              </a:ext>
            </a:extLst>
          </p:cNvPr>
          <p:cNvSpPr>
            <a:spLocks noGrp="1"/>
          </p:cNvSpPr>
          <p:nvPr>
            <p:ph type="title" hasCustomPrompt="1"/>
          </p:nvPr>
        </p:nvSpPr>
        <p:spPr>
          <a:xfrm>
            <a:off x="415636" y="430504"/>
            <a:ext cx="6956714" cy="864897"/>
          </a:xfrm>
        </p:spPr>
        <p:txBody>
          <a:bodyPr anchor="b">
            <a:noAutofit/>
          </a:bodyPr>
          <a:lstStyle>
            <a:lvl1pPr algn="l">
              <a:defRPr sz="3000">
                <a:solidFill>
                  <a:schemeClr val="bg1"/>
                </a:solidFill>
              </a:defRPr>
            </a:lvl1pPr>
          </a:lstStyle>
          <a:p>
            <a:r>
              <a:rPr lang="en-US" dirty="0"/>
              <a:t>Full Width Chart/Graph with text</a:t>
            </a:r>
          </a:p>
        </p:txBody>
      </p:sp>
      <p:cxnSp>
        <p:nvCxnSpPr>
          <p:cNvPr id="11" name="Straight Connector 10">
            <a:extLst>
              <a:ext uri="{FF2B5EF4-FFF2-40B4-BE49-F238E27FC236}">
                <a16:creationId xmlns:a16="http://schemas.microsoft.com/office/drawing/2014/main" id="{7C545320-227C-4450-81CD-C03BAF0A9167}"/>
              </a:ext>
            </a:extLst>
          </p:cNvPr>
          <p:cNvCxnSpPr>
            <a:cxnSpLocks/>
          </p:cNvCxnSpPr>
          <p:nvPr userDrawn="1"/>
        </p:nvCxnSpPr>
        <p:spPr>
          <a:xfrm>
            <a:off x="0" y="13811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7B53C08-4F5D-493A-A303-0E89A64AEAFE}"/>
              </a:ext>
            </a:extLst>
          </p:cNvPr>
          <p:cNvSpPr>
            <a:spLocks noGrp="1"/>
          </p:cNvSpPr>
          <p:nvPr>
            <p:ph type="body" sz="quarter" idx="11"/>
          </p:nvPr>
        </p:nvSpPr>
        <p:spPr>
          <a:xfrm>
            <a:off x="418338" y="1591056"/>
            <a:ext cx="8362950" cy="520700"/>
          </a:xfrm>
        </p:spPr>
        <p:txBody>
          <a:bodyPr/>
          <a:lstStyle>
            <a:lvl1pPr>
              <a:lnSpc>
                <a:spcPct val="90000"/>
              </a:lnSpc>
              <a:spcBef>
                <a:spcPts val="0"/>
              </a:spcBef>
              <a:spcAft>
                <a:spcPts val="675"/>
              </a:spcAft>
              <a:defRPr/>
            </a:lvl1pPr>
          </a:lstStyle>
          <a:p>
            <a:pPr lvl="0"/>
            <a:r>
              <a:rPr lang="en-US" dirty="0"/>
              <a:t>Click to edit Master text styles</a:t>
            </a:r>
          </a:p>
        </p:txBody>
      </p:sp>
      <p:sp>
        <p:nvSpPr>
          <p:cNvPr id="7" name="TextBox 6">
            <a:extLst>
              <a:ext uri="{FF2B5EF4-FFF2-40B4-BE49-F238E27FC236}">
                <a16:creationId xmlns:a16="http://schemas.microsoft.com/office/drawing/2014/main" id="{F8B52939-E35C-40FE-BEFE-34E6A69B1191}"/>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3734228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Width Graphic">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8A2BBEB-868D-4835-80BB-D1A61B766E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263" t="24276"/>
          <a:stretch/>
        </p:blipFill>
        <p:spPr>
          <a:xfrm rot="16200000" flipH="1" flipV="1">
            <a:off x="3891026" y="-3891026"/>
            <a:ext cx="1361948" cy="9144000"/>
          </a:xfrm>
          <a:prstGeom prst="rect">
            <a:avLst/>
          </a:prstGeom>
        </p:spPr>
      </p:pic>
      <p:sp>
        <p:nvSpPr>
          <p:cNvPr id="9" name="Picture Placeholder 8">
            <a:extLst>
              <a:ext uri="{FF2B5EF4-FFF2-40B4-BE49-F238E27FC236}">
                <a16:creationId xmlns:a16="http://schemas.microsoft.com/office/drawing/2014/main" id="{2FF4B9AC-5147-400F-ABB1-B9EC890DAA5B}"/>
              </a:ext>
            </a:extLst>
          </p:cNvPr>
          <p:cNvSpPr>
            <a:spLocks noGrp="1" noChangeAspect="1"/>
          </p:cNvSpPr>
          <p:nvPr>
            <p:ph type="pic" sz="quarter" idx="10"/>
          </p:nvPr>
        </p:nvSpPr>
        <p:spPr>
          <a:xfrm>
            <a:off x="0" y="1358901"/>
            <a:ext cx="9144000" cy="5499100"/>
          </a:xfrm>
        </p:spPr>
        <p:txBody>
          <a:bodyPr/>
          <a:lstStyle/>
          <a:p>
            <a:endParaRPr lang="en-US" dirty="0"/>
          </a:p>
        </p:txBody>
      </p:sp>
      <p:sp>
        <p:nvSpPr>
          <p:cNvPr id="16" name="Title 15">
            <a:extLst>
              <a:ext uri="{FF2B5EF4-FFF2-40B4-BE49-F238E27FC236}">
                <a16:creationId xmlns:a16="http://schemas.microsoft.com/office/drawing/2014/main" id="{09F0C793-34AD-4170-B2EB-7ABF9EC2422C}"/>
              </a:ext>
            </a:extLst>
          </p:cNvPr>
          <p:cNvSpPr>
            <a:spLocks noGrp="1"/>
          </p:cNvSpPr>
          <p:nvPr>
            <p:ph type="title" hasCustomPrompt="1"/>
          </p:nvPr>
        </p:nvSpPr>
        <p:spPr>
          <a:xfrm>
            <a:off x="418339" y="381003"/>
            <a:ext cx="7224278" cy="930273"/>
          </a:xfrm>
        </p:spPr>
        <p:txBody>
          <a:bodyPr anchor="b">
            <a:normAutofit/>
          </a:bodyPr>
          <a:lstStyle>
            <a:lvl1pPr algn="l">
              <a:defRPr sz="3000">
                <a:solidFill>
                  <a:schemeClr val="bg1"/>
                </a:solidFill>
              </a:defRPr>
            </a:lvl1pPr>
          </a:lstStyle>
          <a:p>
            <a:r>
              <a:rPr lang="en-US" dirty="0"/>
              <a:t>Full Width Graphic/Picture</a:t>
            </a:r>
          </a:p>
        </p:txBody>
      </p:sp>
      <p:cxnSp>
        <p:nvCxnSpPr>
          <p:cNvPr id="18" name="Straight Connector 17">
            <a:extLst>
              <a:ext uri="{FF2B5EF4-FFF2-40B4-BE49-F238E27FC236}">
                <a16:creationId xmlns:a16="http://schemas.microsoft.com/office/drawing/2014/main" id="{D20C1E9B-7561-451E-BFAB-AC237632EBE0}"/>
              </a:ext>
            </a:extLst>
          </p:cNvPr>
          <p:cNvCxnSpPr>
            <a:cxnSpLocks/>
          </p:cNvCxnSpPr>
          <p:nvPr userDrawn="1"/>
        </p:nvCxnSpPr>
        <p:spPr>
          <a:xfrm>
            <a:off x="0" y="13811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EB47BFB-4175-4CB1-B668-AEFFD1A77DE2}"/>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332784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Photo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029BC83-3CFF-4F09-851C-C97546EF4A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9278" y="0"/>
            <a:ext cx="1204722" cy="6858000"/>
          </a:xfrm>
          <a:prstGeom prst="rect">
            <a:avLst/>
          </a:prstGeom>
        </p:spPr>
      </p:pic>
      <p:sp>
        <p:nvSpPr>
          <p:cNvPr id="17" name="Rectangle 16">
            <a:extLst>
              <a:ext uri="{FF2B5EF4-FFF2-40B4-BE49-F238E27FC236}">
                <a16:creationId xmlns:a16="http://schemas.microsoft.com/office/drawing/2014/main" id="{C3BEE3C8-FAC5-4614-BAC5-ABBADEBC16C5}"/>
              </a:ext>
            </a:extLst>
          </p:cNvPr>
          <p:cNvSpPr/>
          <p:nvPr userDrawn="1"/>
        </p:nvSpPr>
        <p:spPr>
          <a:xfrm>
            <a:off x="701040" y="1"/>
            <a:ext cx="3714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14" name="Picture Placeholder 12">
            <a:extLst>
              <a:ext uri="{FF2B5EF4-FFF2-40B4-BE49-F238E27FC236}">
                <a16:creationId xmlns:a16="http://schemas.microsoft.com/office/drawing/2014/main" id="{D174F351-C038-4DCD-8B99-C85000FB8416}"/>
              </a:ext>
            </a:extLst>
          </p:cNvPr>
          <p:cNvSpPr>
            <a:spLocks noGrp="1" noChangeAspect="1"/>
          </p:cNvSpPr>
          <p:nvPr>
            <p:ph type="pic" sz="quarter" idx="12"/>
          </p:nvPr>
        </p:nvSpPr>
        <p:spPr>
          <a:xfrm>
            <a:off x="344805" y="365125"/>
            <a:ext cx="4427220" cy="5892800"/>
          </a:xfrm>
          <a:solidFill>
            <a:schemeClr val="accent2"/>
          </a:solidFill>
          <a:ln w="76200">
            <a:solidFill>
              <a:schemeClr val="bg1"/>
            </a:solidFill>
          </a:ln>
        </p:spPr>
        <p:txBody>
          <a:bodyPr lIns="182880" tIns="182880" rIns="182880" bIns="182880"/>
          <a:lstStyle/>
          <a:p>
            <a:endParaRPr lang="en-US"/>
          </a:p>
        </p:txBody>
      </p:sp>
      <p:sp>
        <p:nvSpPr>
          <p:cNvPr id="7" name="Content Placeholder 10">
            <a:extLst>
              <a:ext uri="{FF2B5EF4-FFF2-40B4-BE49-F238E27FC236}">
                <a16:creationId xmlns:a16="http://schemas.microsoft.com/office/drawing/2014/main" id="{E5ADC13C-725A-4589-80FF-8B401B685739}"/>
              </a:ext>
            </a:extLst>
          </p:cNvPr>
          <p:cNvSpPr>
            <a:spLocks noGrp="1"/>
          </p:cNvSpPr>
          <p:nvPr>
            <p:ph sz="quarter" idx="10"/>
          </p:nvPr>
        </p:nvSpPr>
        <p:spPr>
          <a:xfrm>
            <a:off x="5050414" y="2184401"/>
            <a:ext cx="3102986" cy="3927150"/>
          </a:xfrm>
          <a:noFill/>
        </p:spPr>
        <p:txBody>
          <a:bodyPr lIns="0" tIns="0" rIns="0" bIns="0" anchor="t">
            <a:normAutofit/>
          </a:bodyPr>
          <a:lstStyle>
            <a:lvl1pPr>
              <a:lnSpc>
                <a:spcPct val="90000"/>
              </a:lnSpc>
              <a:spcBef>
                <a:spcPts val="450"/>
              </a:spcBef>
              <a:spcAft>
                <a:spcPts val="450"/>
              </a:spcAft>
              <a:defRPr sz="2100">
                <a:solidFill>
                  <a:schemeClr val="tx1"/>
                </a:solidFill>
              </a:defRPr>
            </a:lvl1pPr>
            <a:lvl2pPr>
              <a:lnSpc>
                <a:spcPct val="90000"/>
              </a:lnSpc>
              <a:spcBef>
                <a:spcPts val="450"/>
              </a:spcBef>
              <a:spcAft>
                <a:spcPts val="450"/>
              </a:spcAft>
              <a:defRPr sz="1800">
                <a:solidFill>
                  <a:schemeClr val="tx1"/>
                </a:solidFill>
              </a:defRPr>
            </a:lvl2pPr>
            <a:lvl3pPr>
              <a:lnSpc>
                <a:spcPct val="90000"/>
              </a:lnSpc>
              <a:spcBef>
                <a:spcPts val="450"/>
              </a:spcBef>
              <a:spcAft>
                <a:spcPts val="450"/>
              </a:spcAft>
              <a:defRPr sz="1500">
                <a:solidFill>
                  <a:schemeClr val="tx1"/>
                </a:solidFill>
              </a:defRPr>
            </a:lvl3pPr>
            <a:lvl4pPr>
              <a:lnSpc>
                <a:spcPct val="90000"/>
              </a:lnSpc>
              <a:spcBef>
                <a:spcPts val="450"/>
              </a:spcBef>
              <a:spcAft>
                <a:spcPts val="450"/>
              </a:spcAft>
              <a:defRPr sz="1350">
                <a:solidFill>
                  <a:schemeClr val="tx1"/>
                </a:solidFill>
              </a:defRPr>
            </a:lvl4pPr>
            <a:lvl5pPr>
              <a:lnSpc>
                <a:spcPct val="90000"/>
              </a:lnSpc>
              <a:spcBef>
                <a:spcPts val="0"/>
              </a:spcBef>
              <a:spcAft>
                <a:spcPts val="675"/>
              </a:spcAf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94C0266E-A4F3-4A00-B21E-25FFE81DA458}"/>
              </a:ext>
            </a:extLst>
          </p:cNvPr>
          <p:cNvSpPr>
            <a:spLocks noGrp="1"/>
          </p:cNvSpPr>
          <p:nvPr>
            <p:ph type="title" hasCustomPrompt="1"/>
          </p:nvPr>
        </p:nvSpPr>
        <p:spPr>
          <a:xfrm>
            <a:off x="5050633" y="365130"/>
            <a:ext cx="3748562" cy="1590675"/>
          </a:xfrm>
          <a:prstGeom prst="rect">
            <a:avLst/>
          </a:prstGeom>
        </p:spPr>
        <p:txBody>
          <a:bodyPr anchor="b">
            <a:normAutofit/>
          </a:bodyPr>
          <a:lstStyle>
            <a:lvl1pPr>
              <a:defRPr sz="3000">
                <a:solidFill>
                  <a:schemeClr val="tx1"/>
                </a:solidFill>
              </a:defRPr>
            </a:lvl1pPr>
          </a:lstStyle>
          <a:p>
            <a:r>
              <a:rPr lang="en-US" dirty="0"/>
              <a:t>One Graphic Layout</a:t>
            </a:r>
          </a:p>
        </p:txBody>
      </p:sp>
      <p:sp>
        <p:nvSpPr>
          <p:cNvPr id="9" name="TextBox 8">
            <a:extLst>
              <a:ext uri="{FF2B5EF4-FFF2-40B4-BE49-F238E27FC236}">
                <a16:creationId xmlns:a16="http://schemas.microsoft.com/office/drawing/2014/main" id="{2DD74A7F-EC12-4C59-9B9F-DAE210666CC0}"/>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4-</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1605738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our Photo Layou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701040" y="1"/>
            <a:ext cx="3714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9" name="Picture 8">
            <a:extLst>
              <a:ext uri="{FF2B5EF4-FFF2-40B4-BE49-F238E27FC236}">
                <a16:creationId xmlns:a16="http://schemas.microsoft.com/office/drawing/2014/main" id="{9F2BB0ED-CB6F-462A-9932-9E35435A12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9278" y="0"/>
            <a:ext cx="1204722" cy="6858000"/>
          </a:xfrm>
          <a:prstGeom prst="rect">
            <a:avLst/>
          </a:prstGeom>
        </p:spPr>
      </p:pic>
      <p:sp>
        <p:nvSpPr>
          <p:cNvPr id="14" name="Picture Placeholder 12">
            <a:extLst>
              <a:ext uri="{FF2B5EF4-FFF2-40B4-BE49-F238E27FC236}">
                <a16:creationId xmlns:a16="http://schemas.microsoft.com/office/drawing/2014/main" id="{D174F351-C038-4DCD-8B99-C85000FB8416}"/>
              </a:ext>
            </a:extLst>
          </p:cNvPr>
          <p:cNvSpPr>
            <a:spLocks noGrp="1" noChangeAspect="1"/>
          </p:cNvSpPr>
          <p:nvPr>
            <p:ph type="pic" sz="quarter" idx="12"/>
          </p:nvPr>
        </p:nvSpPr>
        <p:spPr>
          <a:xfrm>
            <a:off x="344807" y="365125"/>
            <a:ext cx="4417695" cy="2947670"/>
          </a:xfrm>
          <a:solidFill>
            <a:schemeClr val="accent2"/>
          </a:solidFill>
          <a:ln w="76200">
            <a:solidFill>
              <a:schemeClr val="bg1"/>
            </a:solidFill>
          </a:ln>
        </p:spPr>
        <p:txBody>
          <a:bodyPr lIns="182880" tIns="182880" rIns="182880" bIns="182880"/>
          <a:lstStyle/>
          <a:p>
            <a:endParaRPr lang="en-US"/>
          </a:p>
        </p:txBody>
      </p:sp>
      <p:sp>
        <p:nvSpPr>
          <p:cNvPr id="16" name="Picture Placeholder 12">
            <a:extLst>
              <a:ext uri="{FF2B5EF4-FFF2-40B4-BE49-F238E27FC236}">
                <a16:creationId xmlns:a16="http://schemas.microsoft.com/office/drawing/2014/main" id="{D444555F-3957-474A-93C6-9584206BA970}"/>
              </a:ext>
            </a:extLst>
          </p:cNvPr>
          <p:cNvSpPr>
            <a:spLocks noGrp="1" noChangeAspect="1"/>
          </p:cNvSpPr>
          <p:nvPr>
            <p:ph type="pic" sz="quarter" idx="14"/>
          </p:nvPr>
        </p:nvSpPr>
        <p:spPr>
          <a:xfrm>
            <a:off x="344807" y="3317621"/>
            <a:ext cx="4417695" cy="2947670"/>
          </a:xfrm>
          <a:solidFill>
            <a:schemeClr val="accent2"/>
          </a:solidFill>
          <a:ln w="76200">
            <a:solidFill>
              <a:schemeClr val="bg1"/>
            </a:solidFill>
          </a:ln>
        </p:spPr>
        <p:txBody>
          <a:bodyPr lIns="182880" tIns="182880" rIns="182880" bIns="182880"/>
          <a:lstStyle/>
          <a:p>
            <a:endParaRPr lang="en-US"/>
          </a:p>
        </p:txBody>
      </p:sp>
      <p:sp>
        <p:nvSpPr>
          <p:cNvPr id="12" name="Content Placeholder 10">
            <a:extLst>
              <a:ext uri="{FF2B5EF4-FFF2-40B4-BE49-F238E27FC236}">
                <a16:creationId xmlns:a16="http://schemas.microsoft.com/office/drawing/2014/main" id="{0BEE4A73-42BB-4D16-8584-DAE41D0C76B0}"/>
              </a:ext>
            </a:extLst>
          </p:cNvPr>
          <p:cNvSpPr>
            <a:spLocks noGrp="1"/>
          </p:cNvSpPr>
          <p:nvPr>
            <p:ph sz="quarter" idx="10"/>
          </p:nvPr>
        </p:nvSpPr>
        <p:spPr>
          <a:xfrm>
            <a:off x="5050414" y="2184401"/>
            <a:ext cx="3102986" cy="3927150"/>
          </a:xfrm>
          <a:noFill/>
        </p:spPr>
        <p:txBody>
          <a:bodyPr lIns="0" tIns="0" rIns="0" bIns="0" anchor="t">
            <a:normAutofit/>
          </a:bodyPr>
          <a:lstStyle>
            <a:lvl1pPr>
              <a:lnSpc>
                <a:spcPct val="90000"/>
              </a:lnSpc>
              <a:spcBef>
                <a:spcPts val="450"/>
              </a:spcBef>
              <a:spcAft>
                <a:spcPts val="450"/>
              </a:spcAft>
              <a:defRPr sz="2100">
                <a:solidFill>
                  <a:schemeClr val="tx1"/>
                </a:solidFill>
              </a:defRPr>
            </a:lvl1pPr>
            <a:lvl2pPr>
              <a:lnSpc>
                <a:spcPct val="90000"/>
              </a:lnSpc>
              <a:spcBef>
                <a:spcPts val="450"/>
              </a:spcBef>
              <a:spcAft>
                <a:spcPts val="450"/>
              </a:spcAft>
              <a:defRPr sz="1800">
                <a:solidFill>
                  <a:schemeClr val="tx1"/>
                </a:solidFill>
              </a:defRPr>
            </a:lvl2pPr>
            <a:lvl3pPr>
              <a:lnSpc>
                <a:spcPct val="90000"/>
              </a:lnSpc>
              <a:spcBef>
                <a:spcPts val="450"/>
              </a:spcBef>
              <a:spcAft>
                <a:spcPts val="450"/>
              </a:spcAft>
              <a:defRPr sz="1500">
                <a:solidFill>
                  <a:schemeClr val="tx1"/>
                </a:solidFill>
              </a:defRPr>
            </a:lvl3pPr>
            <a:lvl4pPr>
              <a:lnSpc>
                <a:spcPct val="90000"/>
              </a:lnSpc>
              <a:spcBef>
                <a:spcPts val="450"/>
              </a:spcBef>
              <a:spcAft>
                <a:spcPts val="450"/>
              </a:spcAft>
              <a:defRPr sz="1350">
                <a:solidFill>
                  <a:schemeClr val="tx1"/>
                </a:solidFill>
              </a:defRPr>
            </a:lvl4pPr>
            <a:lvl5pPr>
              <a:lnSpc>
                <a:spcPct val="90000"/>
              </a:lnSpc>
              <a:spcBef>
                <a:spcPts val="0"/>
              </a:spcBef>
              <a:spcAft>
                <a:spcPts val="675"/>
              </a:spcAf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4BC48AEA-0383-4785-BBA4-3791C89ED6B1}"/>
              </a:ext>
            </a:extLst>
          </p:cNvPr>
          <p:cNvSpPr>
            <a:spLocks noGrp="1"/>
          </p:cNvSpPr>
          <p:nvPr>
            <p:ph type="title" hasCustomPrompt="1"/>
          </p:nvPr>
        </p:nvSpPr>
        <p:spPr>
          <a:xfrm>
            <a:off x="5050633" y="365130"/>
            <a:ext cx="3101834" cy="1590675"/>
          </a:xfrm>
          <a:prstGeom prst="rect">
            <a:avLst/>
          </a:prstGeom>
        </p:spPr>
        <p:txBody>
          <a:bodyPr anchor="b">
            <a:normAutofit/>
          </a:bodyPr>
          <a:lstStyle>
            <a:lvl1pPr>
              <a:defRPr sz="3000">
                <a:solidFill>
                  <a:schemeClr val="tx1"/>
                </a:solidFill>
              </a:defRPr>
            </a:lvl1pPr>
          </a:lstStyle>
          <a:p>
            <a:r>
              <a:rPr lang="en-US" dirty="0"/>
              <a:t>Two Graphic Layout</a:t>
            </a:r>
          </a:p>
        </p:txBody>
      </p:sp>
      <p:sp>
        <p:nvSpPr>
          <p:cNvPr id="8" name="TextBox 7">
            <a:extLst>
              <a:ext uri="{FF2B5EF4-FFF2-40B4-BE49-F238E27FC236}">
                <a16:creationId xmlns:a16="http://schemas.microsoft.com/office/drawing/2014/main" id="{5D01995F-0A68-4EA3-9EEE-2522D2FE5959}"/>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4-</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136251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hoto Layou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701040" y="1"/>
            <a:ext cx="3714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9" name="Picture 18">
            <a:extLst>
              <a:ext uri="{FF2B5EF4-FFF2-40B4-BE49-F238E27FC236}">
                <a16:creationId xmlns:a16="http://schemas.microsoft.com/office/drawing/2014/main" id="{9FDE89D1-8140-49B5-8C02-7F1423E60A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9278" y="0"/>
            <a:ext cx="1204722" cy="6858000"/>
          </a:xfrm>
          <a:prstGeom prst="rect">
            <a:avLst/>
          </a:prstGeom>
        </p:spPr>
      </p:pic>
      <p:sp>
        <p:nvSpPr>
          <p:cNvPr id="13" name="Picture Placeholder 12">
            <a:extLst>
              <a:ext uri="{FF2B5EF4-FFF2-40B4-BE49-F238E27FC236}">
                <a16:creationId xmlns:a16="http://schemas.microsoft.com/office/drawing/2014/main" id="{502848DA-F17B-465E-9A09-3AE75C4D0534}"/>
              </a:ext>
            </a:extLst>
          </p:cNvPr>
          <p:cNvSpPr>
            <a:spLocks noGrp="1" noChangeAspect="1"/>
          </p:cNvSpPr>
          <p:nvPr>
            <p:ph type="pic" sz="quarter" idx="11"/>
          </p:nvPr>
        </p:nvSpPr>
        <p:spPr>
          <a:xfrm>
            <a:off x="2556987" y="365125"/>
            <a:ext cx="2210753" cy="2947670"/>
          </a:xfrm>
          <a:solidFill>
            <a:schemeClr val="accent2"/>
          </a:solidFill>
          <a:ln w="76200">
            <a:solidFill>
              <a:schemeClr val="bg1"/>
            </a:solidFill>
          </a:ln>
        </p:spPr>
        <p:txBody>
          <a:bodyPr lIns="182880" tIns="182880" rIns="182880" bIns="182880">
            <a:noAutofit/>
          </a:bodyPr>
          <a:lstStyle/>
          <a:p>
            <a:endParaRPr lang="en-US"/>
          </a:p>
        </p:txBody>
      </p:sp>
      <p:sp>
        <p:nvSpPr>
          <p:cNvPr id="14" name="Picture Placeholder 12">
            <a:extLst>
              <a:ext uri="{FF2B5EF4-FFF2-40B4-BE49-F238E27FC236}">
                <a16:creationId xmlns:a16="http://schemas.microsoft.com/office/drawing/2014/main" id="{D174F351-C038-4DCD-8B99-C85000FB8416}"/>
              </a:ext>
            </a:extLst>
          </p:cNvPr>
          <p:cNvSpPr>
            <a:spLocks noGrp="1" noChangeAspect="1"/>
          </p:cNvSpPr>
          <p:nvPr>
            <p:ph type="pic" sz="quarter" idx="12"/>
          </p:nvPr>
        </p:nvSpPr>
        <p:spPr>
          <a:xfrm>
            <a:off x="344807" y="365125"/>
            <a:ext cx="2210753" cy="2947670"/>
          </a:xfrm>
          <a:solidFill>
            <a:schemeClr val="accent2"/>
          </a:solidFill>
          <a:ln w="76200">
            <a:solidFill>
              <a:schemeClr val="bg1"/>
            </a:solidFill>
          </a:ln>
        </p:spPr>
        <p:txBody>
          <a:bodyPr lIns="182880" tIns="182880" rIns="182880" bIns="182880"/>
          <a:lstStyle/>
          <a:p>
            <a:endParaRPr lang="en-US"/>
          </a:p>
        </p:txBody>
      </p:sp>
      <p:sp>
        <p:nvSpPr>
          <p:cNvPr id="15" name="Picture Placeholder 12">
            <a:extLst>
              <a:ext uri="{FF2B5EF4-FFF2-40B4-BE49-F238E27FC236}">
                <a16:creationId xmlns:a16="http://schemas.microsoft.com/office/drawing/2014/main" id="{3DF8F452-72D6-4308-ADAA-D3508DFF637D}"/>
              </a:ext>
            </a:extLst>
          </p:cNvPr>
          <p:cNvSpPr>
            <a:spLocks noGrp="1" noChangeAspect="1"/>
          </p:cNvSpPr>
          <p:nvPr>
            <p:ph type="pic" sz="quarter" idx="13"/>
          </p:nvPr>
        </p:nvSpPr>
        <p:spPr>
          <a:xfrm>
            <a:off x="2556987" y="3317621"/>
            <a:ext cx="2210753" cy="2947670"/>
          </a:xfrm>
          <a:solidFill>
            <a:schemeClr val="accent2"/>
          </a:solidFill>
          <a:ln w="76200">
            <a:solidFill>
              <a:schemeClr val="bg1"/>
            </a:solidFill>
          </a:ln>
        </p:spPr>
        <p:txBody>
          <a:bodyPr lIns="182880" tIns="182880" rIns="182880" bIns="182880"/>
          <a:lstStyle/>
          <a:p>
            <a:endParaRPr lang="en-US"/>
          </a:p>
        </p:txBody>
      </p:sp>
      <p:sp>
        <p:nvSpPr>
          <p:cNvPr id="16" name="Picture Placeholder 12">
            <a:extLst>
              <a:ext uri="{FF2B5EF4-FFF2-40B4-BE49-F238E27FC236}">
                <a16:creationId xmlns:a16="http://schemas.microsoft.com/office/drawing/2014/main" id="{D444555F-3957-474A-93C6-9584206BA970}"/>
              </a:ext>
            </a:extLst>
          </p:cNvPr>
          <p:cNvSpPr>
            <a:spLocks noGrp="1" noChangeAspect="1"/>
          </p:cNvSpPr>
          <p:nvPr>
            <p:ph type="pic" sz="quarter" idx="14"/>
          </p:nvPr>
        </p:nvSpPr>
        <p:spPr>
          <a:xfrm>
            <a:off x="344807" y="3317621"/>
            <a:ext cx="2210753" cy="2947670"/>
          </a:xfrm>
          <a:solidFill>
            <a:schemeClr val="accent2"/>
          </a:solidFill>
          <a:ln w="76200">
            <a:solidFill>
              <a:schemeClr val="bg1"/>
            </a:solidFill>
          </a:ln>
        </p:spPr>
        <p:txBody>
          <a:bodyPr lIns="182880" tIns="182880" rIns="182880" bIns="182880"/>
          <a:lstStyle/>
          <a:p>
            <a:endParaRPr lang="en-US"/>
          </a:p>
        </p:txBody>
      </p:sp>
      <p:sp>
        <p:nvSpPr>
          <p:cNvPr id="22" name="Content Placeholder 10">
            <a:extLst>
              <a:ext uri="{FF2B5EF4-FFF2-40B4-BE49-F238E27FC236}">
                <a16:creationId xmlns:a16="http://schemas.microsoft.com/office/drawing/2014/main" id="{DD1F2A57-C87F-4CC1-98DE-09E83A8E4B67}"/>
              </a:ext>
            </a:extLst>
          </p:cNvPr>
          <p:cNvSpPr>
            <a:spLocks noGrp="1"/>
          </p:cNvSpPr>
          <p:nvPr>
            <p:ph sz="quarter" idx="10"/>
          </p:nvPr>
        </p:nvSpPr>
        <p:spPr>
          <a:xfrm>
            <a:off x="5050414" y="2184401"/>
            <a:ext cx="3102986" cy="3927150"/>
          </a:xfrm>
          <a:noFill/>
        </p:spPr>
        <p:txBody>
          <a:bodyPr lIns="0" tIns="0" rIns="0" bIns="0" anchor="t">
            <a:normAutofit/>
          </a:bodyPr>
          <a:lstStyle>
            <a:lvl1pPr>
              <a:lnSpc>
                <a:spcPct val="90000"/>
              </a:lnSpc>
              <a:spcBef>
                <a:spcPts val="450"/>
              </a:spcBef>
              <a:spcAft>
                <a:spcPts val="450"/>
              </a:spcAft>
              <a:defRPr sz="2100">
                <a:solidFill>
                  <a:schemeClr val="tx1"/>
                </a:solidFill>
              </a:defRPr>
            </a:lvl1pPr>
            <a:lvl2pPr>
              <a:lnSpc>
                <a:spcPct val="90000"/>
              </a:lnSpc>
              <a:spcBef>
                <a:spcPts val="450"/>
              </a:spcBef>
              <a:spcAft>
                <a:spcPts val="450"/>
              </a:spcAft>
              <a:defRPr sz="1800">
                <a:solidFill>
                  <a:schemeClr val="tx1"/>
                </a:solidFill>
              </a:defRPr>
            </a:lvl2pPr>
            <a:lvl3pPr>
              <a:lnSpc>
                <a:spcPct val="90000"/>
              </a:lnSpc>
              <a:spcBef>
                <a:spcPts val="450"/>
              </a:spcBef>
              <a:spcAft>
                <a:spcPts val="450"/>
              </a:spcAft>
              <a:defRPr sz="1500">
                <a:solidFill>
                  <a:schemeClr val="tx1"/>
                </a:solidFill>
              </a:defRPr>
            </a:lvl3pPr>
            <a:lvl4pPr>
              <a:lnSpc>
                <a:spcPct val="90000"/>
              </a:lnSpc>
              <a:spcBef>
                <a:spcPts val="450"/>
              </a:spcBef>
              <a:spcAft>
                <a:spcPts val="450"/>
              </a:spcAft>
              <a:defRPr sz="1350">
                <a:solidFill>
                  <a:schemeClr val="tx1"/>
                </a:solidFill>
              </a:defRPr>
            </a:lvl4pPr>
            <a:lvl5pPr>
              <a:lnSpc>
                <a:spcPct val="90000"/>
              </a:lnSpc>
              <a:spcBef>
                <a:spcPts val="0"/>
              </a:spcBef>
              <a:spcAft>
                <a:spcPts val="675"/>
              </a:spcAft>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A209FF43-EE58-4AE5-927E-371CCA87E5F1}"/>
              </a:ext>
            </a:extLst>
          </p:cNvPr>
          <p:cNvSpPr>
            <a:spLocks noGrp="1"/>
          </p:cNvSpPr>
          <p:nvPr>
            <p:ph type="title" hasCustomPrompt="1"/>
          </p:nvPr>
        </p:nvSpPr>
        <p:spPr>
          <a:xfrm>
            <a:off x="5050633" y="365130"/>
            <a:ext cx="3101834" cy="1590675"/>
          </a:xfrm>
          <a:prstGeom prst="rect">
            <a:avLst/>
          </a:prstGeom>
        </p:spPr>
        <p:txBody>
          <a:bodyPr anchor="b">
            <a:normAutofit/>
          </a:bodyPr>
          <a:lstStyle>
            <a:lvl1pPr>
              <a:defRPr sz="3000">
                <a:solidFill>
                  <a:schemeClr val="tx1"/>
                </a:solidFill>
              </a:defRPr>
            </a:lvl1pPr>
          </a:lstStyle>
          <a:p>
            <a:r>
              <a:rPr lang="en-US" dirty="0"/>
              <a:t>Four Graphic Layout</a:t>
            </a:r>
          </a:p>
        </p:txBody>
      </p:sp>
      <p:sp>
        <p:nvSpPr>
          <p:cNvPr id="10" name="TextBox 9">
            <a:extLst>
              <a:ext uri="{FF2B5EF4-FFF2-40B4-BE49-F238E27FC236}">
                <a16:creationId xmlns:a16="http://schemas.microsoft.com/office/drawing/2014/main" id="{61EED4DD-CBA1-410D-9D1C-3C813A6B4351}"/>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4-</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4024207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BD515BF-4A28-4321-9FD9-3AB5A41D50DA}"/>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8AAEC-49E5-49FC-94A7-60CAEAF5E726}"/>
              </a:ext>
            </a:extLst>
          </p:cNvPr>
          <p:cNvSpPr>
            <a:spLocks noGrp="1"/>
          </p:cNvSpPr>
          <p:nvPr>
            <p:ph sz="half" idx="1"/>
          </p:nvPr>
        </p:nvSpPr>
        <p:spPr>
          <a:xfrm>
            <a:off x="1252973" y="2057400"/>
            <a:ext cx="3532909" cy="4351338"/>
          </a:xfrm>
        </p:spPr>
        <p:txBody>
          <a:bodyPr>
            <a:normAutofit/>
          </a:bodyPr>
          <a:lstStyle>
            <a:lvl1pPr>
              <a:lnSpc>
                <a:spcPct val="90000"/>
              </a:lnSpc>
              <a:spcBef>
                <a:spcPts val="450"/>
              </a:spcBef>
              <a:spcAft>
                <a:spcPts val="450"/>
              </a:spcAft>
              <a:defRPr sz="2100"/>
            </a:lvl1pPr>
            <a:lvl2pPr>
              <a:lnSpc>
                <a:spcPct val="90000"/>
              </a:lnSpc>
              <a:spcBef>
                <a:spcPts val="450"/>
              </a:spcBef>
              <a:spcAft>
                <a:spcPts val="450"/>
              </a:spcAft>
              <a:defRPr sz="1800"/>
            </a:lvl2pPr>
            <a:lvl3pPr>
              <a:lnSpc>
                <a:spcPct val="90000"/>
              </a:lnSpc>
              <a:spcBef>
                <a:spcPts val="450"/>
              </a:spcBef>
              <a:spcAft>
                <a:spcPts val="450"/>
              </a:spcAft>
              <a:defRPr sz="1500"/>
            </a:lvl3pPr>
            <a:lvl4pPr>
              <a:lnSpc>
                <a:spcPct val="90000"/>
              </a:lnSpc>
              <a:spcBef>
                <a:spcPts val="450"/>
              </a:spcBef>
              <a:spcAft>
                <a:spcPts val="450"/>
              </a:spcAft>
              <a:defRPr sz="1350"/>
            </a:lvl4pPr>
            <a:lvl5pPr>
              <a:lnSpc>
                <a:spcPct val="90000"/>
              </a:lnSpc>
              <a:spcBef>
                <a:spcPts val="0"/>
              </a:spcBef>
              <a:spcAft>
                <a:spcPts val="675"/>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5B68B67-6068-4484-89AD-00301FC64E72}"/>
              </a:ext>
            </a:extLst>
          </p:cNvPr>
          <p:cNvSpPr>
            <a:spLocks noGrp="1"/>
          </p:cNvSpPr>
          <p:nvPr>
            <p:ph sz="half" idx="2"/>
          </p:nvPr>
        </p:nvSpPr>
        <p:spPr>
          <a:xfrm>
            <a:off x="4977248" y="2057400"/>
            <a:ext cx="3532909" cy="4351338"/>
          </a:xfrm>
        </p:spPr>
        <p:txBody>
          <a:bodyPr>
            <a:normAutofit/>
          </a:bodyPr>
          <a:lstStyle>
            <a:lvl1pPr>
              <a:lnSpc>
                <a:spcPct val="90000"/>
              </a:lnSpc>
              <a:spcBef>
                <a:spcPts val="450"/>
              </a:spcBef>
              <a:spcAft>
                <a:spcPts val="450"/>
              </a:spcAft>
              <a:defRPr sz="2100"/>
            </a:lvl1pPr>
            <a:lvl2pPr>
              <a:lnSpc>
                <a:spcPct val="90000"/>
              </a:lnSpc>
              <a:spcBef>
                <a:spcPts val="450"/>
              </a:spcBef>
              <a:spcAft>
                <a:spcPts val="450"/>
              </a:spcAft>
              <a:defRPr sz="1800"/>
            </a:lvl2pPr>
            <a:lvl3pPr>
              <a:lnSpc>
                <a:spcPct val="90000"/>
              </a:lnSpc>
              <a:spcBef>
                <a:spcPts val="450"/>
              </a:spcBef>
              <a:spcAft>
                <a:spcPts val="450"/>
              </a:spcAft>
              <a:defRPr sz="1500"/>
            </a:lvl3pPr>
            <a:lvl4pPr>
              <a:lnSpc>
                <a:spcPct val="90000"/>
              </a:lnSpc>
              <a:spcBef>
                <a:spcPts val="450"/>
              </a:spcBef>
              <a:spcAft>
                <a:spcPts val="450"/>
              </a:spcAft>
              <a:defRPr sz="1350"/>
            </a:lvl4pPr>
            <a:lvl5pPr>
              <a:lnSpc>
                <a:spcPct val="90000"/>
              </a:lnSpc>
              <a:spcBef>
                <a:spcPts val="0"/>
              </a:spcBef>
              <a:spcAft>
                <a:spcPts val="675"/>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755FC2F-D82D-4431-ADE7-8B20C32B60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12" y="0"/>
            <a:ext cx="1204722" cy="6858000"/>
          </a:xfrm>
          <a:prstGeom prst="rect">
            <a:avLst/>
          </a:prstGeom>
        </p:spPr>
      </p:pic>
      <p:sp>
        <p:nvSpPr>
          <p:cNvPr id="15" name="Title 14">
            <a:extLst>
              <a:ext uri="{FF2B5EF4-FFF2-40B4-BE49-F238E27FC236}">
                <a16:creationId xmlns:a16="http://schemas.microsoft.com/office/drawing/2014/main" id="{51635647-929D-4154-83E6-FC4D044470B6}"/>
              </a:ext>
            </a:extLst>
          </p:cNvPr>
          <p:cNvSpPr>
            <a:spLocks noGrp="1"/>
          </p:cNvSpPr>
          <p:nvPr>
            <p:ph type="title"/>
          </p:nvPr>
        </p:nvSpPr>
        <p:spPr/>
        <p:txBody>
          <a:bodyPr>
            <a:normAutofit/>
          </a:bodyPr>
          <a:lstStyle>
            <a:lvl1pPr>
              <a:defRPr sz="3000"/>
            </a:lvl1pPr>
          </a:lstStyle>
          <a:p>
            <a:r>
              <a:rPr lang="en-US" dirty="0"/>
              <a:t>Click to edit Master title style</a:t>
            </a:r>
          </a:p>
        </p:txBody>
      </p:sp>
      <p:sp>
        <p:nvSpPr>
          <p:cNvPr id="7" name="TextBox 6">
            <a:extLst>
              <a:ext uri="{FF2B5EF4-FFF2-40B4-BE49-F238E27FC236}">
                <a16:creationId xmlns:a16="http://schemas.microsoft.com/office/drawing/2014/main" id="{EF77B576-2C96-4354-AD84-A2ECDC765EB6}"/>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135118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Cover Slide Emphasis 2">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0" y="1560844"/>
            <a:ext cx="9144000" cy="18059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4" name="Rectangle 33">
            <a:extLst>
              <a:ext uri="{FF2B5EF4-FFF2-40B4-BE49-F238E27FC236}">
                <a16:creationId xmlns:a16="http://schemas.microsoft.com/office/drawing/2014/main" id="{B3BD83C2-C30D-49F0-8500-2FB10F33782A}"/>
              </a:ext>
            </a:extLst>
          </p:cNvPr>
          <p:cNvSpPr/>
          <p:nvPr userDrawn="1"/>
        </p:nvSpPr>
        <p:spPr>
          <a:xfrm>
            <a:off x="0" y="1759290"/>
            <a:ext cx="9144000" cy="393022"/>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9" name="Picture 18">
            <a:extLst>
              <a:ext uri="{FF2B5EF4-FFF2-40B4-BE49-F238E27FC236}">
                <a16:creationId xmlns:a16="http://schemas.microsoft.com/office/drawing/2014/main" id="{9FDE89D1-8140-49B5-8C02-7F1423E60A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8" name="Title 1">
            <a:extLst>
              <a:ext uri="{FF2B5EF4-FFF2-40B4-BE49-F238E27FC236}">
                <a16:creationId xmlns:a16="http://schemas.microsoft.com/office/drawing/2014/main" id="{94C0266E-A4F3-4A00-B21E-25FFE81DA458}"/>
              </a:ext>
            </a:extLst>
          </p:cNvPr>
          <p:cNvSpPr>
            <a:spLocks noGrp="1"/>
          </p:cNvSpPr>
          <p:nvPr>
            <p:ph type="title" hasCustomPrompt="1"/>
          </p:nvPr>
        </p:nvSpPr>
        <p:spPr>
          <a:xfrm>
            <a:off x="1945248" y="3832225"/>
            <a:ext cx="6922528" cy="511175"/>
          </a:xfrm>
          <a:prstGeom prst="rect">
            <a:avLst/>
          </a:prstGeom>
        </p:spPr>
        <p:txBody>
          <a:bodyPr anchor="b">
            <a:normAutofit/>
          </a:bodyPr>
          <a:lstStyle>
            <a:lvl1pPr>
              <a:defRPr sz="1013" b="1" cap="all" spc="42" baseline="0">
                <a:solidFill>
                  <a:schemeClr val="accent3">
                    <a:lumMod val="75000"/>
                  </a:schemeClr>
                </a:solidFill>
                <a:latin typeface="Arial" panose="020B0604020202020204" pitchFamily="34" charset="0"/>
                <a:cs typeface="Arial" panose="020B0604020202020204" pitchFamily="34" charset="0"/>
              </a:defRPr>
            </a:lvl1pPr>
          </a:lstStyle>
          <a:p>
            <a:r>
              <a:rPr lang="en-US" dirty="0"/>
              <a:t>LESSON #</a:t>
            </a:r>
          </a:p>
        </p:txBody>
      </p:sp>
      <p:grpSp>
        <p:nvGrpSpPr>
          <p:cNvPr id="35" name="Group 34">
            <a:extLst>
              <a:ext uri="{FF2B5EF4-FFF2-40B4-BE49-F238E27FC236}">
                <a16:creationId xmlns:a16="http://schemas.microsoft.com/office/drawing/2014/main" id="{325E6A17-E050-492E-AC89-C7D22BE02287}"/>
              </a:ext>
            </a:extLst>
          </p:cNvPr>
          <p:cNvGrpSpPr/>
          <p:nvPr userDrawn="1"/>
        </p:nvGrpSpPr>
        <p:grpSpPr>
          <a:xfrm>
            <a:off x="989216" y="4151473"/>
            <a:ext cx="761302" cy="761990"/>
            <a:chOff x="581294" y="600070"/>
            <a:chExt cx="231268" cy="231268"/>
          </a:xfrm>
        </p:grpSpPr>
        <p:sp>
          <p:nvSpPr>
            <p:cNvPr id="36" name="Oval 35">
              <a:extLst>
                <a:ext uri="{FF2B5EF4-FFF2-40B4-BE49-F238E27FC236}">
                  <a16:creationId xmlns:a16="http://schemas.microsoft.com/office/drawing/2014/main" id="{9E01D272-AEF1-4F5E-8B35-26DBCD5C29C1}"/>
                </a:ext>
              </a:extLst>
            </p:cNvPr>
            <p:cNvSpPr/>
            <p:nvPr/>
          </p:nvSpPr>
          <p:spPr>
            <a:xfrm>
              <a:off x="581294" y="600070"/>
              <a:ext cx="231268" cy="231268"/>
            </a:xfrm>
            <a:prstGeom prst="ellipse">
              <a:avLst/>
            </a:prstGeom>
            <a:solidFill>
              <a:srgbClr val="7FB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7" name="Isosceles Triangle 36">
              <a:extLst>
                <a:ext uri="{FF2B5EF4-FFF2-40B4-BE49-F238E27FC236}">
                  <a16:creationId xmlns:a16="http://schemas.microsoft.com/office/drawing/2014/main" id="{AA404672-3369-4895-AAA4-2F71D915B036}"/>
                </a:ext>
              </a:extLst>
            </p:cNvPr>
            <p:cNvSpPr/>
            <p:nvPr/>
          </p:nvSpPr>
          <p:spPr>
            <a:xfrm rot="5400000">
              <a:off x="654716" y="656028"/>
              <a:ext cx="116416" cy="1193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5" name="Text Placeholder 4">
            <a:extLst>
              <a:ext uri="{FF2B5EF4-FFF2-40B4-BE49-F238E27FC236}">
                <a16:creationId xmlns:a16="http://schemas.microsoft.com/office/drawing/2014/main" id="{F49654C1-8226-4B56-88CF-A2C355CC93A1}"/>
              </a:ext>
            </a:extLst>
          </p:cNvPr>
          <p:cNvSpPr>
            <a:spLocks noGrp="1"/>
          </p:cNvSpPr>
          <p:nvPr>
            <p:ph type="body" sz="quarter" idx="10" hasCustomPrompt="1"/>
          </p:nvPr>
        </p:nvSpPr>
        <p:spPr>
          <a:xfrm>
            <a:off x="1933575" y="4533900"/>
            <a:ext cx="6953250" cy="1536700"/>
          </a:xfrm>
        </p:spPr>
        <p:txBody>
          <a:bodyPr>
            <a:normAutofit/>
          </a:bodyPr>
          <a:lstStyle>
            <a:lvl1pPr marL="0" indent="0">
              <a:buNone/>
              <a:defRPr sz="2531">
                <a:latin typeface="Arial Black" panose="020B0A04020102020204" pitchFamily="34" charset="0"/>
              </a:defRPr>
            </a:lvl1pPr>
          </a:lstStyle>
          <a:p>
            <a:pPr lvl="0"/>
            <a:r>
              <a:rPr lang="en-US" dirty="0"/>
              <a:t>Lesson Title</a:t>
            </a:r>
          </a:p>
        </p:txBody>
      </p:sp>
      <p:sp>
        <p:nvSpPr>
          <p:cNvPr id="39" name="Arrow: Pentagon 1">
            <a:extLst>
              <a:ext uri="{FF2B5EF4-FFF2-40B4-BE49-F238E27FC236}">
                <a16:creationId xmlns:a16="http://schemas.microsoft.com/office/drawing/2014/main" id="{C40C9AC0-51D3-4127-8A7C-FCD551429BF2}"/>
              </a:ext>
            </a:extLst>
          </p:cNvPr>
          <p:cNvSpPr/>
          <p:nvPr userDrawn="1"/>
        </p:nvSpPr>
        <p:spPr>
          <a:xfrm>
            <a:off x="7328390"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42" name="Arrow: Pentagon 1">
            <a:extLst>
              <a:ext uri="{FF2B5EF4-FFF2-40B4-BE49-F238E27FC236}">
                <a16:creationId xmlns:a16="http://schemas.microsoft.com/office/drawing/2014/main" id="{973359D6-61FF-4E5E-9FD7-4FB826DD4CEF}"/>
              </a:ext>
            </a:extLst>
          </p:cNvPr>
          <p:cNvSpPr/>
          <p:nvPr userDrawn="1"/>
        </p:nvSpPr>
        <p:spPr>
          <a:xfrm>
            <a:off x="6006862"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45" name="Arrow: Pentagon 1">
            <a:extLst>
              <a:ext uri="{FF2B5EF4-FFF2-40B4-BE49-F238E27FC236}">
                <a16:creationId xmlns:a16="http://schemas.microsoft.com/office/drawing/2014/main" id="{930040F2-1C34-4755-83BB-BAAE00C6141B}"/>
              </a:ext>
            </a:extLst>
          </p:cNvPr>
          <p:cNvSpPr/>
          <p:nvPr userDrawn="1"/>
        </p:nvSpPr>
        <p:spPr>
          <a:xfrm>
            <a:off x="4695909"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48" name="Arrow: Pentagon 1">
            <a:extLst>
              <a:ext uri="{FF2B5EF4-FFF2-40B4-BE49-F238E27FC236}">
                <a16:creationId xmlns:a16="http://schemas.microsoft.com/office/drawing/2014/main" id="{5C1CBFAF-D45B-4612-8DC0-E91B97FB9F99}"/>
              </a:ext>
            </a:extLst>
          </p:cNvPr>
          <p:cNvSpPr/>
          <p:nvPr userDrawn="1"/>
        </p:nvSpPr>
        <p:spPr>
          <a:xfrm>
            <a:off x="3364859"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nvGrpSpPr>
          <p:cNvPr id="50" name="Group 49">
            <a:extLst>
              <a:ext uri="{FF2B5EF4-FFF2-40B4-BE49-F238E27FC236}">
                <a16:creationId xmlns:a16="http://schemas.microsoft.com/office/drawing/2014/main" id="{9B0DE9B4-3B26-4B97-AB77-CD0E5DC8F1CB}"/>
              </a:ext>
            </a:extLst>
          </p:cNvPr>
          <p:cNvGrpSpPr/>
          <p:nvPr userDrawn="1"/>
        </p:nvGrpSpPr>
        <p:grpSpPr>
          <a:xfrm>
            <a:off x="2057402" y="962025"/>
            <a:ext cx="1578959" cy="2025650"/>
            <a:chOff x="1299253" y="1244600"/>
            <a:chExt cx="1739900" cy="1841500"/>
          </a:xfrm>
        </p:grpSpPr>
        <p:sp>
          <p:nvSpPr>
            <p:cNvPr id="51" name="Arrow: Pentagon 1">
              <a:extLst>
                <a:ext uri="{FF2B5EF4-FFF2-40B4-BE49-F238E27FC236}">
                  <a16:creationId xmlns:a16="http://schemas.microsoft.com/office/drawing/2014/main" id="{12D52BD0-F807-48D1-8514-875D490C090B}"/>
                </a:ext>
              </a:extLst>
            </p:cNvPr>
            <p:cNvSpPr/>
            <p:nvPr userDrawn="1"/>
          </p:nvSpPr>
          <p:spPr>
            <a:xfrm>
              <a:off x="1299253" y="1244600"/>
              <a:ext cx="1739900" cy="184150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52" name="Title 1">
              <a:extLst>
                <a:ext uri="{FF2B5EF4-FFF2-40B4-BE49-F238E27FC236}">
                  <a16:creationId xmlns:a16="http://schemas.microsoft.com/office/drawing/2014/main" id="{7432EFD6-3705-4246-A495-9CC2A9C67441}"/>
                </a:ext>
              </a:extLst>
            </p:cNvPr>
            <p:cNvSpPr txBox="1">
              <a:spLocks/>
            </p:cNvSpPr>
            <p:nvPr userDrawn="1"/>
          </p:nvSpPr>
          <p:spPr>
            <a:xfrm>
              <a:off x="1819445" y="1457325"/>
              <a:ext cx="1180139" cy="15144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r>
                <a:rPr lang="en-US" sz="1013" dirty="0">
                  <a:solidFill>
                    <a:schemeClr val="tx1"/>
                  </a:solidFill>
                  <a:latin typeface="Arial Narrow" panose="020B0606020202030204" pitchFamily="34" charset="0"/>
                </a:rPr>
                <a:t>Forecast Revenue Sources</a:t>
              </a:r>
            </a:p>
          </p:txBody>
        </p:sp>
      </p:grpSp>
      <p:sp>
        <p:nvSpPr>
          <p:cNvPr id="54" name="Arrow: Pentagon 1">
            <a:extLst>
              <a:ext uri="{FF2B5EF4-FFF2-40B4-BE49-F238E27FC236}">
                <a16:creationId xmlns:a16="http://schemas.microsoft.com/office/drawing/2014/main" id="{64285797-2E3D-4B2B-8F8E-8042D99359F6}"/>
              </a:ext>
            </a:extLst>
          </p:cNvPr>
          <p:cNvSpPr/>
          <p:nvPr userDrawn="1"/>
        </p:nvSpPr>
        <p:spPr>
          <a:xfrm>
            <a:off x="74295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0" name="TextBox 19">
            <a:extLst>
              <a:ext uri="{FF2B5EF4-FFF2-40B4-BE49-F238E27FC236}">
                <a16:creationId xmlns:a16="http://schemas.microsoft.com/office/drawing/2014/main" id="{DBC74EFA-1515-41EC-B943-03E7D8E144AC}"/>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2101487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BD515BF-4A28-4321-9FD9-3AB5A41D50DA}"/>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8AAEC-49E5-49FC-94A7-60CAEAF5E726}"/>
              </a:ext>
            </a:extLst>
          </p:cNvPr>
          <p:cNvSpPr>
            <a:spLocks noGrp="1"/>
          </p:cNvSpPr>
          <p:nvPr>
            <p:ph sz="half" idx="1"/>
          </p:nvPr>
        </p:nvSpPr>
        <p:spPr>
          <a:xfrm>
            <a:off x="1174155" y="2057400"/>
            <a:ext cx="2185594" cy="4122738"/>
          </a:xfrm>
        </p:spPr>
        <p:txBody>
          <a:bodyPr/>
          <a:lstStyle>
            <a:lvl1pPr>
              <a:lnSpc>
                <a:spcPct val="90000"/>
              </a:lnSpc>
              <a:spcBef>
                <a:spcPts val="450"/>
              </a:spcBef>
              <a:spcAft>
                <a:spcPts val="450"/>
              </a:spcAft>
              <a:defRPr sz="2100"/>
            </a:lvl1pPr>
            <a:lvl2pPr>
              <a:lnSpc>
                <a:spcPct val="90000"/>
              </a:lnSpc>
              <a:spcBef>
                <a:spcPts val="450"/>
              </a:spcBef>
              <a:spcAft>
                <a:spcPts val="450"/>
              </a:spcAft>
              <a:defRPr sz="1800"/>
            </a:lvl2pPr>
            <a:lvl3pPr>
              <a:lnSpc>
                <a:spcPct val="90000"/>
              </a:lnSpc>
              <a:spcBef>
                <a:spcPts val="450"/>
              </a:spcBef>
              <a:spcAft>
                <a:spcPts val="450"/>
              </a:spcAft>
              <a:defRPr sz="15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35B68B67-6068-4484-89AD-00301FC64E72}"/>
              </a:ext>
            </a:extLst>
          </p:cNvPr>
          <p:cNvSpPr>
            <a:spLocks noGrp="1"/>
          </p:cNvSpPr>
          <p:nvPr>
            <p:ph sz="half" idx="2"/>
          </p:nvPr>
        </p:nvSpPr>
        <p:spPr>
          <a:xfrm>
            <a:off x="3598998" y="2057400"/>
            <a:ext cx="2193659" cy="4122738"/>
          </a:xfrm>
        </p:spPr>
        <p:txBody>
          <a:bodyPr/>
          <a:lstStyle>
            <a:lvl1pPr>
              <a:lnSpc>
                <a:spcPct val="90000"/>
              </a:lnSpc>
              <a:spcBef>
                <a:spcPts val="450"/>
              </a:spcBef>
              <a:spcAft>
                <a:spcPts val="450"/>
              </a:spcAft>
              <a:defRPr sz="2100"/>
            </a:lvl1pPr>
            <a:lvl2pPr>
              <a:lnSpc>
                <a:spcPct val="90000"/>
              </a:lnSpc>
              <a:spcBef>
                <a:spcPts val="450"/>
              </a:spcBef>
              <a:spcAft>
                <a:spcPts val="450"/>
              </a:spcAft>
              <a:defRPr sz="1800"/>
            </a:lvl2pPr>
            <a:lvl3pPr>
              <a:lnSpc>
                <a:spcPct val="90000"/>
              </a:lnSpc>
              <a:spcBef>
                <a:spcPts val="450"/>
              </a:spcBef>
              <a:spcAft>
                <a:spcPts val="450"/>
              </a:spcAft>
              <a:defRPr sz="1500"/>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7755FC2F-D82D-4431-ADE7-8B20C32B60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7" name="Content Placeholder 3">
            <a:extLst>
              <a:ext uri="{FF2B5EF4-FFF2-40B4-BE49-F238E27FC236}">
                <a16:creationId xmlns:a16="http://schemas.microsoft.com/office/drawing/2014/main" id="{CED45540-9530-4743-88B9-26380C151C3E}"/>
              </a:ext>
            </a:extLst>
          </p:cNvPr>
          <p:cNvSpPr>
            <a:spLocks noGrp="1"/>
          </p:cNvSpPr>
          <p:nvPr>
            <p:ph sz="half" idx="10"/>
          </p:nvPr>
        </p:nvSpPr>
        <p:spPr>
          <a:xfrm>
            <a:off x="6001679" y="2057400"/>
            <a:ext cx="2193659" cy="4122738"/>
          </a:xfrm>
        </p:spPr>
        <p:txBody>
          <a:bodyPr/>
          <a:lstStyle>
            <a:lvl1pPr>
              <a:lnSpc>
                <a:spcPct val="90000"/>
              </a:lnSpc>
              <a:spcBef>
                <a:spcPts val="450"/>
              </a:spcBef>
              <a:spcAft>
                <a:spcPts val="450"/>
              </a:spcAft>
              <a:defRPr sz="2100"/>
            </a:lvl1pPr>
            <a:lvl2pPr>
              <a:lnSpc>
                <a:spcPct val="90000"/>
              </a:lnSpc>
              <a:spcBef>
                <a:spcPts val="450"/>
              </a:spcBef>
              <a:spcAft>
                <a:spcPts val="450"/>
              </a:spcAft>
              <a:defRPr sz="1800"/>
            </a:lvl2pPr>
            <a:lvl3pPr>
              <a:lnSpc>
                <a:spcPct val="90000"/>
              </a:lnSpc>
              <a:spcBef>
                <a:spcPts val="450"/>
              </a:spcBef>
              <a:spcAft>
                <a:spcPts val="450"/>
              </a:spcAft>
              <a:defRPr sz="1500"/>
            </a:lvl3pPr>
          </a:lstStyle>
          <a:p>
            <a:pPr lvl="0"/>
            <a:r>
              <a:rPr lang="en-US" dirty="0"/>
              <a:t>Click to edit Master text styles</a:t>
            </a:r>
          </a:p>
          <a:p>
            <a:pPr lvl="1"/>
            <a:r>
              <a:rPr lang="en-US" dirty="0"/>
              <a:t>Second level</a:t>
            </a:r>
          </a:p>
          <a:p>
            <a:pPr lvl="2"/>
            <a:r>
              <a:rPr lang="en-US" dirty="0"/>
              <a:t>Third level</a:t>
            </a:r>
          </a:p>
        </p:txBody>
      </p:sp>
      <p:sp>
        <p:nvSpPr>
          <p:cNvPr id="5" name="Title 4">
            <a:extLst>
              <a:ext uri="{FF2B5EF4-FFF2-40B4-BE49-F238E27FC236}">
                <a16:creationId xmlns:a16="http://schemas.microsoft.com/office/drawing/2014/main" id="{DF9ACF86-BF2B-4750-AF04-1D2CC7368BD1}"/>
              </a:ext>
            </a:extLst>
          </p:cNvPr>
          <p:cNvSpPr>
            <a:spLocks noGrp="1"/>
          </p:cNvSpPr>
          <p:nvPr>
            <p:ph type="title" hasCustomPrompt="1"/>
          </p:nvPr>
        </p:nvSpPr>
        <p:spPr>
          <a:xfrm>
            <a:off x="628650" y="365127"/>
            <a:ext cx="7886700" cy="1320795"/>
          </a:xfrm>
        </p:spPr>
        <p:txBody>
          <a:bodyPr anchor="ctr">
            <a:normAutofit/>
          </a:bodyPr>
          <a:lstStyle>
            <a:lvl1pPr>
              <a:defRPr sz="3000"/>
            </a:lvl1pPr>
          </a:lstStyle>
          <a:p>
            <a:r>
              <a:rPr lang="en-US" dirty="0"/>
              <a:t>Three Column Layout</a:t>
            </a:r>
          </a:p>
        </p:txBody>
      </p:sp>
      <p:sp>
        <p:nvSpPr>
          <p:cNvPr id="9" name="TextBox 8">
            <a:extLst>
              <a:ext uri="{FF2B5EF4-FFF2-40B4-BE49-F238E27FC236}">
                <a16:creationId xmlns:a16="http://schemas.microsoft.com/office/drawing/2014/main" id="{7976BAAF-5875-4132-82B2-D73A95624AA9}"/>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3308015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mparison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E7A7BC-165D-4976-8F24-3B8F7E1EE2CD}"/>
              </a:ext>
            </a:extLst>
          </p:cNvPr>
          <p:cNvSpPr>
            <a:spLocks noGrp="1"/>
          </p:cNvSpPr>
          <p:nvPr>
            <p:ph type="body" idx="1"/>
          </p:nvPr>
        </p:nvSpPr>
        <p:spPr>
          <a:xfrm>
            <a:off x="1177152" y="5486400"/>
            <a:ext cx="3516673" cy="823912"/>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BF42C08-961C-4865-B8AC-A3A294AFF425}"/>
              </a:ext>
            </a:extLst>
          </p:cNvPr>
          <p:cNvSpPr>
            <a:spLocks noGrp="1" noChangeAspect="1"/>
          </p:cNvSpPr>
          <p:nvPr>
            <p:ph sz="half" idx="2"/>
          </p:nvPr>
        </p:nvSpPr>
        <p:spPr>
          <a:xfrm>
            <a:off x="1177152" y="2057400"/>
            <a:ext cx="3516673" cy="3276596"/>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vl4pPr>
              <a:lnSpc>
                <a:spcPct val="90000"/>
              </a:lnSpc>
              <a:spcBef>
                <a:spcPts val="450"/>
              </a:spcBef>
              <a:spcAft>
                <a:spcPts val="450"/>
              </a:spcAft>
              <a:defRPr sz="1350"/>
            </a:lvl4pPr>
            <a:lvl5pPr>
              <a:lnSpc>
                <a:spcPct val="90000"/>
              </a:lnSpc>
              <a:spcBef>
                <a:spcPts val="0"/>
              </a:spcBef>
              <a:spcAft>
                <a:spcPts val="675"/>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E1494B-62A0-4A4B-8597-D6C1B7B80FB2}"/>
              </a:ext>
            </a:extLst>
          </p:cNvPr>
          <p:cNvSpPr>
            <a:spLocks noGrp="1"/>
          </p:cNvSpPr>
          <p:nvPr>
            <p:ph type="body" sz="quarter" idx="3"/>
          </p:nvPr>
        </p:nvSpPr>
        <p:spPr>
          <a:xfrm>
            <a:off x="4920150" y="5486400"/>
            <a:ext cx="3533992" cy="823912"/>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C2863-B510-4B74-9F71-FE0235181756}"/>
              </a:ext>
            </a:extLst>
          </p:cNvPr>
          <p:cNvSpPr>
            <a:spLocks noGrp="1" noChangeAspect="1"/>
          </p:cNvSpPr>
          <p:nvPr>
            <p:ph sz="quarter" idx="4"/>
          </p:nvPr>
        </p:nvSpPr>
        <p:spPr>
          <a:xfrm>
            <a:off x="4920150" y="2057400"/>
            <a:ext cx="3533992" cy="3276596"/>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vl4pPr>
              <a:lnSpc>
                <a:spcPct val="90000"/>
              </a:lnSpc>
              <a:spcBef>
                <a:spcPts val="450"/>
              </a:spcBef>
              <a:spcAft>
                <a:spcPts val="450"/>
              </a:spcAft>
              <a:defRPr sz="1350"/>
            </a:lvl4pPr>
            <a:lvl5pPr>
              <a:lnSpc>
                <a:spcPct val="90000"/>
              </a:lnSpc>
              <a:spcBef>
                <a:spcPts val="0"/>
              </a:spcBef>
              <a:spcAft>
                <a:spcPts val="675"/>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6D49131D-23CE-4D7A-8CA0-DEAC55800A5A}"/>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7A39C0-6F9A-4765-8A00-7DF9D1D70F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14" name="Title 13">
            <a:extLst>
              <a:ext uri="{FF2B5EF4-FFF2-40B4-BE49-F238E27FC236}">
                <a16:creationId xmlns:a16="http://schemas.microsoft.com/office/drawing/2014/main" id="{51F1FE5F-A45D-4F02-986D-9B75793EC42D}"/>
              </a:ext>
            </a:extLst>
          </p:cNvPr>
          <p:cNvSpPr>
            <a:spLocks noGrp="1"/>
          </p:cNvSpPr>
          <p:nvPr>
            <p:ph type="title" hasCustomPrompt="1"/>
          </p:nvPr>
        </p:nvSpPr>
        <p:spPr>
          <a:xfrm>
            <a:off x="628650" y="365125"/>
            <a:ext cx="7886700" cy="1320798"/>
          </a:xfrm>
        </p:spPr>
        <p:txBody>
          <a:bodyPr anchor="ctr">
            <a:normAutofit/>
          </a:bodyPr>
          <a:lstStyle>
            <a:lvl1pPr>
              <a:defRPr sz="3000"/>
            </a:lvl1pPr>
          </a:lstStyle>
          <a:p>
            <a:r>
              <a:rPr lang="en-US" dirty="0"/>
              <a:t>Two Comparison Layout</a:t>
            </a:r>
          </a:p>
        </p:txBody>
      </p:sp>
      <p:sp>
        <p:nvSpPr>
          <p:cNvPr id="9" name="TextBox 8">
            <a:extLst>
              <a:ext uri="{FF2B5EF4-FFF2-40B4-BE49-F238E27FC236}">
                <a16:creationId xmlns:a16="http://schemas.microsoft.com/office/drawing/2014/main" id="{889DF7FB-B7C3-4245-A063-280BC5A506FC}"/>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465337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mparison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E7A7BC-165D-4976-8F24-3B8F7E1EE2CD}"/>
              </a:ext>
            </a:extLst>
          </p:cNvPr>
          <p:cNvSpPr>
            <a:spLocks noGrp="1"/>
          </p:cNvSpPr>
          <p:nvPr>
            <p:ph type="body" idx="1"/>
          </p:nvPr>
        </p:nvSpPr>
        <p:spPr>
          <a:xfrm>
            <a:off x="1088349" y="5486403"/>
            <a:ext cx="2296541"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4" name="Content Placeholder 3">
            <a:extLst>
              <a:ext uri="{FF2B5EF4-FFF2-40B4-BE49-F238E27FC236}">
                <a16:creationId xmlns:a16="http://schemas.microsoft.com/office/drawing/2014/main" id="{0BF42C08-961C-4865-B8AC-A3A294AFF425}"/>
              </a:ext>
            </a:extLst>
          </p:cNvPr>
          <p:cNvSpPr>
            <a:spLocks noGrp="1" noChangeAspect="1"/>
          </p:cNvSpPr>
          <p:nvPr>
            <p:ph sz="half" idx="2"/>
          </p:nvPr>
        </p:nvSpPr>
        <p:spPr>
          <a:xfrm>
            <a:off x="1088348" y="2053774"/>
            <a:ext cx="228600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6D49131D-23CE-4D7A-8CA0-DEAC55800A5A}"/>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7A39C0-6F9A-4765-8A00-7DF9D1D70F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9" name="Text Placeholder 2">
            <a:extLst>
              <a:ext uri="{FF2B5EF4-FFF2-40B4-BE49-F238E27FC236}">
                <a16:creationId xmlns:a16="http://schemas.microsoft.com/office/drawing/2014/main" id="{1114C24B-F749-4B17-B182-B4AEC6933FB0}"/>
              </a:ext>
            </a:extLst>
          </p:cNvPr>
          <p:cNvSpPr>
            <a:spLocks noGrp="1"/>
          </p:cNvSpPr>
          <p:nvPr>
            <p:ph type="body" idx="10"/>
          </p:nvPr>
        </p:nvSpPr>
        <p:spPr>
          <a:xfrm>
            <a:off x="3583899" y="5486403"/>
            <a:ext cx="2296541"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13" name="Content Placeholder 3">
            <a:extLst>
              <a:ext uri="{FF2B5EF4-FFF2-40B4-BE49-F238E27FC236}">
                <a16:creationId xmlns:a16="http://schemas.microsoft.com/office/drawing/2014/main" id="{B85C3409-779E-406E-A846-5568C1FC1FCD}"/>
              </a:ext>
            </a:extLst>
          </p:cNvPr>
          <p:cNvSpPr>
            <a:spLocks noGrp="1" noChangeAspect="1"/>
          </p:cNvSpPr>
          <p:nvPr>
            <p:ph sz="half" idx="11"/>
          </p:nvPr>
        </p:nvSpPr>
        <p:spPr>
          <a:xfrm>
            <a:off x="3581400" y="2057403"/>
            <a:ext cx="228600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3829F864-A6FC-4969-9940-2B5277DA5E1F}"/>
              </a:ext>
            </a:extLst>
          </p:cNvPr>
          <p:cNvSpPr>
            <a:spLocks noGrp="1"/>
          </p:cNvSpPr>
          <p:nvPr>
            <p:ph type="body" idx="12"/>
          </p:nvPr>
        </p:nvSpPr>
        <p:spPr>
          <a:xfrm>
            <a:off x="6069924" y="5486403"/>
            <a:ext cx="2296541"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15" name="Content Placeholder 3">
            <a:extLst>
              <a:ext uri="{FF2B5EF4-FFF2-40B4-BE49-F238E27FC236}">
                <a16:creationId xmlns:a16="http://schemas.microsoft.com/office/drawing/2014/main" id="{80AE4093-2C6F-493B-A3A5-80A7697C5D81}"/>
              </a:ext>
            </a:extLst>
          </p:cNvPr>
          <p:cNvSpPr>
            <a:spLocks noGrp="1" noChangeAspect="1"/>
          </p:cNvSpPr>
          <p:nvPr>
            <p:ph sz="half" idx="13"/>
          </p:nvPr>
        </p:nvSpPr>
        <p:spPr>
          <a:xfrm>
            <a:off x="6067425" y="2057403"/>
            <a:ext cx="228600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CEEF2D4F-E3B6-4A13-A236-A004082F92CE}"/>
              </a:ext>
            </a:extLst>
          </p:cNvPr>
          <p:cNvSpPr>
            <a:spLocks noGrp="1"/>
          </p:cNvSpPr>
          <p:nvPr>
            <p:ph type="title" hasCustomPrompt="1"/>
          </p:nvPr>
        </p:nvSpPr>
        <p:spPr>
          <a:xfrm>
            <a:off x="628650" y="365127"/>
            <a:ext cx="7886700" cy="1320796"/>
          </a:xfrm>
        </p:spPr>
        <p:txBody>
          <a:bodyPr anchor="ctr">
            <a:normAutofit/>
          </a:bodyPr>
          <a:lstStyle>
            <a:lvl1pPr>
              <a:defRPr sz="3000"/>
            </a:lvl1pPr>
          </a:lstStyle>
          <a:p>
            <a:r>
              <a:rPr lang="en-US" dirty="0"/>
              <a:t>Three Comparison Layout</a:t>
            </a:r>
          </a:p>
        </p:txBody>
      </p:sp>
      <p:sp>
        <p:nvSpPr>
          <p:cNvPr id="12" name="TextBox 11">
            <a:extLst>
              <a:ext uri="{FF2B5EF4-FFF2-40B4-BE49-F238E27FC236}">
                <a16:creationId xmlns:a16="http://schemas.microsoft.com/office/drawing/2014/main" id="{DCF03341-1EF8-4B46-965C-BC18A912F4F4}"/>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1057623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hree Comparison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E7A7BC-165D-4976-8F24-3B8F7E1EE2CD}"/>
              </a:ext>
            </a:extLst>
          </p:cNvPr>
          <p:cNvSpPr>
            <a:spLocks noGrp="1"/>
          </p:cNvSpPr>
          <p:nvPr>
            <p:ph type="body" idx="1"/>
          </p:nvPr>
        </p:nvSpPr>
        <p:spPr>
          <a:xfrm>
            <a:off x="1054559" y="5486403"/>
            <a:ext cx="1771650"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4" name="Content Placeholder 3">
            <a:extLst>
              <a:ext uri="{FF2B5EF4-FFF2-40B4-BE49-F238E27FC236}">
                <a16:creationId xmlns:a16="http://schemas.microsoft.com/office/drawing/2014/main" id="{0BF42C08-961C-4865-B8AC-A3A294AFF425}"/>
              </a:ext>
            </a:extLst>
          </p:cNvPr>
          <p:cNvSpPr>
            <a:spLocks noGrp="1" noChangeAspect="1"/>
          </p:cNvSpPr>
          <p:nvPr>
            <p:ph sz="half" idx="2"/>
          </p:nvPr>
        </p:nvSpPr>
        <p:spPr>
          <a:xfrm>
            <a:off x="1054558" y="2051050"/>
            <a:ext cx="177165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6D49131D-23CE-4D7A-8CA0-DEAC55800A5A}"/>
              </a:ext>
            </a:extLst>
          </p:cNvPr>
          <p:cNvCxnSpPr>
            <a:cxnSpLocks/>
          </p:cNvCxnSpPr>
          <p:nvPr userDrawn="1"/>
        </p:nvCxnSpPr>
        <p:spPr>
          <a:xfrm>
            <a:off x="0" y="1685925"/>
            <a:ext cx="914400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7A39C0-6F9A-4765-8A00-7DF9D1D70F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9" name="Text Placeholder 2">
            <a:extLst>
              <a:ext uri="{FF2B5EF4-FFF2-40B4-BE49-F238E27FC236}">
                <a16:creationId xmlns:a16="http://schemas.microsoft.com/office/drawing/2014/main" id="{1114C24B-F749-4B17-B182-B4AEC6933FB0}"/>
              </a:ext>
            </a:extLst>
          </p:cNvPr>
          <p:cNvSpPr>
            <a:spLocks noGrp="1"/>
          </p:cNvSpPr>
          <p:nvPr>
            <p:ph type="body" idx="10"/>
          </p:nvPr>
        </p:nvSpPr>
        <p:spPr>
          <a:xfrm>
            <a:off x="3088387" y="5486402"/>
            <a:ext cx="1771650"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13" name="Content Placeholder 3">
            <a:extLst>
              <a:ext uri="{FF2B5EF4-FFF2-40B4-BE49-F238E27FC236}">
                <a16:creationId xmlns:a16="http://schemas.microsoft.com/office/drawing/2014/main" id="{B85C3409-779E-406E-A846-5568C1FC1FCD}"/>
              </a:ext>
            </a:extLst>
          </p:cNvPr>
          <p:cNvSpPr>
            <a:spLocks noGrp="1" noChangeAspect="1"/>
          </p:cNvSpPr>
          <p:nvPr>
            <p:ph sz="half" idx="11"/>
          </p:nvPr>
        </p:nvSpPr>
        <p:spPr>
          <a:xfrm>
            <a:off x="3088386" y="2051050"/>
            <a:ext cx="177165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3829F864-A6FC-4969-9940-2B5277DA5E1F}"/>
              </a:ext>
            </a:extLst>
          </p:cNvPr>
          <p:cNvSpPr>
            <a:spLocks noGrp="1"/>
          </p:cNvSpPr>
          <p:nvPr>
            <p:ph type="body" idx="12"/>
          </p:nvPr>
        </p:nvSpPr>
        <p:spPr>
          <a:xfrm>
            <a:off x="5122215" y="5486402"/>
            <a:ext cx="1771650"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15" name="Content Placeholder 3">
            <a:extLst>
              <a:ext uri="{FF2B5EF4-FFF2-40B4-BE49-F238E27FC236}">
                <a16:creationId xmlns:a16="http://schemas.microsoft.com/office/drawing/2014/main" id="{80AE4093-2C6F-493B-A3A5-80A7697C5D81}"/>
              </a:ext>
            </a:extLst>
          </p:cNvPr>
          <p:cNvSpPr>
            <a:spLocks noGrp="1" noChangeAspect="1"/>
          </p:cNvSpPr>
          <p:nvPr>
            <p:ph sz="half" idx="13"/>
          </p:nvPr>
        </p:nvSpPr>
        <p:spPr>
          <a:xfrm>
            <a:off x="5122214" y="2051050"/>
            <a:ext cx="177165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CEEF2D4F-E3B6-4A13-A236-A004082F92CE}"/>
              </a:ext>
            </a:extLst>
          </p:cNvPr>
          <p:cNvSpPr>
            <a:spLocks noGrp="1"/>
          </p:cNvSpPr>
          <p:nvPr>
            <p:ph type="title" hasCustomPrompt="1"/>
          </p:nvPr>
        </p:nvSpPr>
        <p:spPr>
          <a:xfrm>
            <a:off x="628650" y="365127"/>
            <a:ext cx="7886700" cy="1320796"/>
          </a:xfrm>
        </p:spPr>
        <p:txBody>
          <a:bodyPr anchor="ctr">
            <a:normAutofit/>
          </a:bodyPr>
          <a:lstStyle>
            <a:lvl1pPr>
              <a:defRPr sz="3000"/>
            </a:lvl1pPr>
          </a:lstStyle>
          <a:p>
            <a:r>
              <a:rPr lang="en-US" dirty="0"/>
              <a:t>Four Comparison Layout</a:t>
            </a:r>
          </a:p>
        </p:txBody>
      </p:sp>
      <p:sp>
        <p:nvSpPr>
          <p:cNvPr id="12" name="Content Placeholder 3">
            <a:extLst>
              <a:ext uri="{FF2B5EF4-FFF2-40B4-BE49-F238E27FC236}">
                <a16:creationId xmlns:a16="http://schemas.microsoft.com/office/drawing/2014/main" id="{C77E17AD-EB80-4B2F-9715-5E073C2DEA18}"/>
              </a:ext>
            </a:extLst>
          </p:cNvPr>
          <p:cNvSpPr>
            <a:spLocks noGrp="1" noChangeAspect="1"/>
          </p:cNvSpPr>
          <p:nvPr>
            <p:ph sz="half" idx="14"/>
          </p:nvPr>
        </p:nvSpPr>
        <p:spPr>
          <a:xfrm>
            <a:off x="7156043" y="2056747"/>
            <a:ext cx="1771650" cy="3313545"/>
          </a:xfrm>
        </p:spPr>
        <p:txBody>
          <a:bodyPr/>
          <a:lstStyle>
            <a:lvl1pPr>
              <a:lnSpc>
                <a:spcPct val="90000"/>
              </a:lnSpc>
              <a:spcBef>
                <a:spcPts val="450"/>
              </a:spcBef>
              <a:spcAft>
                <a:spcPts val="450"/>
              </a:spcAft>
              <a:defRPr sz="1800"/>
            </a:lvl1pPr>
            <a:lvl2pPr>
              <a:lnSpc>
                <a:spcPct val="90000"/>
              </a:lnSpc>
              <a:spcBef>
                <a:spcPts val="450"/>
              </a:spcBef>
              <a:spcAft>
                <a:spcPts val="450"/>
              </a:spcAft>
              <a:defRPr sz="1500"/>
            </a:lvl2pPr>
            <a:lvl3pPr>
              <a:lnSpc>
                <a:spcPct val="90000"/>
              </a:lnSpc>
              <a:spcBef>
                <a:spcPts val="450"/>
              </a:spcBef>
              <a:spcAft>
                <a:spcPts val="450"/>
              </a:spcAft>
              <a:defRPr sz="1350"/>
            </a:lvl3pPr>
          </a:lstStyle>
          <a:p>
            <a:pPr lvl="0"/>
            <a:r>
              <a:rPr lang="en-US" dirty="0"/>
              <a:t>Click to edit Master text styles</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0C4EA764-42A6-4F38-8846-4CD9F210B5A8}"/>
              </a:ext>
            </a:extLst>
          </p:cNvPr>
          <p:cNvSpPr>
            <a:spLocks noGrp="1"/>
          </p:cNvSpPr>
          <p:nvPr>
            <p:ph type="body" idx="15"/>
          </p:nvPr>
        </p:nvSpPr>
        <p:spPr>
          <a:xfrm>
            <a:off x="7156043" y="5501343"/>
            <a:ext cx="1771650" cy="630237"/>
          </a:xfrm>
          <a:solidFill>
            <a:schemeClr val="accent2"/>
          </a:solidFill>
        </p:spPr>
        <p:txBody>
          <a:bodyPr lIns="182880" tIns="182880" rIns="182880" bIns="182880" anchor="ctr" anchorCtr="0"/>
          <a:lstStyle>
            <a:lvl1pPr marL="0" indent="0" algn="ctr">
              <a:buNone/>
              <a:defRPr sz="180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a:t>
            </a:r>
          </a:p>
        </p:txBody>
      </p:sp>
      <p:sp>
        <p:nvSpPr>
          <p:cNvPr id="17" name="TextBox 16">
            <a:extLst>
              <a:ext uri="{FF2B5EF4-FFF2-40B4-BE49-F238E27FC236}">
                <a16:creationId xmlns:a16="http://schemas.microsoft.com/office/drawing/2014/main" id="{0D4A9FBB-962E-465F-9E03-4EC51618386D}"/>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4209422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4572" y="-13963"/>
            <a:ext cx="9146286" cy="4681214"/>
          </a:xfrm>
          <a:prstGeom prst="rect">
            <a:avLst/>
          </a:prstGeo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1360" b="22297"/>
          <a:stretch/>
        </p:blipFill>
        <p:spPr>
          <a:xfrm>
            <a:off x="0" y="292105"/>
            <a:ext cx="9144000" cy="5391603"/>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 y="0"/>
            <a:ext cx="9141714" cy="6858000"/>
          </a:xfrm>
          <a:prstGeom prst="rect">
            <a:avLst/>
          </a:prstGeom>
        </p:spPr>
      </p:pic>
      <p:sp>
        <p:nvSpPr>
          <p:cNvPr id="11" name="Rectangle 10"/>
          <p:cNvSpPr/>
          <p:nvPr userDrawn="1"/>
        </p:nvSpPr>
        <p:spPr>
          <a:xfrm>
            <a:off x="-4286" y="-1"/>
            <a:ext cx="9146001" cy="968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t="-1" b="10337"/>
          <a:stretch/>
        </p:blipFill>
        <p:spPr>
          <a:xfrm>
            <a:off x="0" y="-62573"/>
            <a:ext cx="9144000" cy="914400"/>
          </a:xfrm>
          <a:prstGeom prst="rect">
            <a:avLst/>
          </a:prstGeom>
        </p:spPr>
      </p:pic>
      <p:sp>
        <p:nvSpPr>
          <p:cNvPr id="13" name="Title 1"/>
          <p:cNvSpPr>
            <a:spLocks noGrp="1"/>
          </p:cNvSpPr>
          <p:nvPr>
            <p:ph type="title"/>
          </p:nvPr>
        </p:nvSpPr>
        <p:spPr>
          <a:xfrm>
            <a:off x="4686300" y="3857625"/>
            <a:ext cx="4096264" cy="2302636"/>
          </a:xfrm>
          <a:prstGeom prst="rect">
            <a:avLst/>
          </a:prstGeom>
        </p:spPr>
        <p:txBody>
          <a:bodyPr anchor="ctr" anchorCtr="0"/>
          <a:lstStyle>
            <a:lvl1pPr algn="r">
              <a:defRPr sz="1688">
                <a:solidFill>
                  <a:schemeClr val="bg1"/>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137889" y="5035798"/>
            <a:ext cx="2949178" cy="324837"/>
          </a:xfrm>
          <a:prstGeom prst="rect">
            <a:avLst/>
          </a:prstGeom>
        </p:spPr>
        <p:txBody>
          <a:bodyPr/>
          <a:lstStyle>
            <a:lvl1pPr marL="0" indent="0">
              <a:buNone/>
              <a:defRPr sz="760" b="1" baseline="0">
                <a:solidFill>
                  <a:schemeClr val="bg1"/>
                </a:solidFill>
              </a:defRPr>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dirty="0"/>
              <a:t>MONTH YEAR</a:t>
            </a:r>
          </a:p>
        </p:txBody>
      </p:sp>
      <p:sp>
        <p:nvSpPr>
          <p:cNvPr id="15" name="Text Placeholder 3"/>
          <p:cNvSpPr>
            <a:spLocks noGrp="1"/>
          </p:cNvSpPr>
          <p:nvPr>
            <p:ph type="body" sz="half" idx="10" hasCustomPrompt="1"/>
          </p:nvPr>
        </p:nvSpPr>
        <p:spPr>
          <a:xfrm>
            <a:off x="5832243" y="2926551"/>
            <a:ext cx="2949178" cy="338811"/>
          </a:xfrm>
          <a:prstGeom prst="rect">
            <a:avLst/>
          </a:prstGeom>
        </p:spPr>
        <p:txBody>
          <a:bodyPr>
            <a:spAutoFit/>
          </a:bodyPr>
          <a:lstStyle>
            <a:lvl1pPr marL="0" indent="0" algn="r">
              <a:buNone/>
              <a:defRPr sz="760" b="1" baseline="0">
                <a:solidFill>
                  <a:schemeClr val="bg1"/>
                </a:solidFill>
                <a:latin typeface="+mj-lt"/>
              </a:defRPr>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dirty="0"/>
              <a:t>Course</a:t>
            </a:r>
          </a:p>
          <a:p>
            <a:pPr lvl="0"/>
            <a:r>
              <a:rPr lang="en-US" dirty="0"/>
              <a:t>Session</a:t>
            </a:r>
          </a:p>
        </p:txBody>
      </p:sp>
    </p:spTree>
    <p:extLst>
      <p:ext uri="{BB962C8B-B14F-4D97-AF65-F5344CB8AC3E}">
        <p14:creationId xmlns:p14="http://schemas.microsoft.com/office/powerpoint/2010/main" val="325335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sson Cover Slide Emphasis 3">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0" y="1560844"/>
            <a:ext cx="9144000" cy="18059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4" name="Rectangle 33">
            <a:extLst>
              <a:ext uri="{FF2B5EF4-FFF2-40B4-BE49-F238E27FC236}">
                <a16:creationId xmlns:a16="http://schemas.microsoft.com/office/drawing/2014/main" id="{B3BD83C2-C30D-49F0-8500-2FB10F33782A}"/>
              </a:ext>
            </a:extLst>
          </p:cNvPr>
          <p:cNvSpPr/>
          <p:nvPr userDrawn="1"/>
        </p:nvSpPr>
        <p:spPr>
          <a:xfrm>
            <a:off x="0" y="1759290"/>
            <a:ext cx="9144000" cy="393022"/>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9" name="Picture 18">
            <a:extLst>
              <a:ext uri="{FF2B5EF4-FFF2-40B4-BE49-F238E27FC236}">
                <a16:creationId xmlns:a16="http://schemas.microsoft.com/office/drawing/2014/main" id="{9FDE89D1-8140-49B5-8C02-7F1423E60A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8" name="Title 1">
            <a:extLst>
              <a:ext uri="{FF2B5EF4-FFF2-40B4-BE49-F238E27FC236}">
                <a16:creationId xmlns:a16="http://schemas.microsoft.com/office/drawing/2014/main" id="{94C0266E-A4F3-4A00-B21E-25FFE81DA458}"/>
              </a:ext>
            </a:extLst>
          </p:cNvPr>
          <p:cNvSpPr>
            <a:spLocks noGrp="1"/>
          </p:cNvSpPr>
          <p:nvPr>
            <p:ph type="title" hasCustomPrompt="1"/>
          </p:nvPr>
        </p:nvSpPr>
        <p:spPr>
          <a:xfrm>
            <a:off x="1945248" y="3832225"/>
            <a:ext cx="6922528" cy="511175"/>
          </a:xfrm>
          <a:prstGeom prst="rect">
            <a:avLst/>
          </a:prstGeom>
        </p:spPr>
        <p:txBody>
          <a:bodyPr anchor="b">
            <a:normAutofit/>
          </a:bodyPr>
          <a:lstStyle>
            <a:lvl1pPr>
              <a:defRPr sz="1013" b="1" cap="all" spc="42" baseline="0">
                <a:solidFill>
                  <a:schemeClr val="accent3">
                    <a:lumMod val="75000"/>
                  </a:schemeClr>
                </a:solidFill>
                <a:latin typeface="Arial" panose="020B0604020202020204" pitchFamily="34" charset="0"/>
                <a:cs typeface="Arial" panose="020B0604020202020204" pitchFamily="34" charset="0"/>
              </a:defRPr>
            </a:lvl1pPr>
          </a:lstStyle>
          <a:p>
            <a:r>
              <a:rPr lang="en-US" dirty="0"/>
              <a:t>LESSON #</a:t>
            </a:r>
          </a:p>
        </p:txBody>
      </p:sp>
      <p:grpSp>
        <p:nvGrpSpPr>
          <p:cNvPr id="35" name="Group 34">
            <a:extLst>
              <a:ext uri="{FF2B5EF4-FFF2-40B4-BE49-F238E27FC236}">
                <a16:creationId xmlns:a16="http://schemas.microsoft.com/office/drawing/2014/main" id="{325E6A17-E050-492E-AC89-C7D22BE02287}"/>
              </a:ext>
            </a:extLst>
          </p:cNvPr>
          <p:cNvGrpSpPr/>
          <p:nvPr userDrawn="1"/>
        </p:nvGrpSpPr>
        <p:grpSpPr>
          <a:xfrm>
            <a:off x="1039092" y="4151473"/>
            <a:ext cx="711426" cy="761990"/>
            <a:chOff x="581294" y="600070"/>
            <a:chExt cx="231268" cy="231268"/>
          </a:xfrm>
        </p:grpSpPr>
        <p:sp>
          <p:nvSpPr>
            <p:cNvPr id="36" name="Oval 35">
              <a:extLst>
                <a:ext uri="{FF2B5EF4-FFF2-40B4-BE49-F238E27FC236}">
                  <a16:creationId xmlns:a16="http://schemas.microsoft.com/office/drawing/2014/main" id="{9E01D272-AEF1-4F5E-8B35-26DBCD5C29C1}"/>
                </a:ext>
              </a:extLst>
            </p:cNvPr>
            <p:cNvSpPr/>
            <p:nvPr/>
          </p:nvSpPr>
          <p:spPr>
            <a:xfrm>
              <a:off x="581294" y="600070"/>
              <a:ext cx="231268" cy="231268"/>
            </a:xfrm>
            <a:prstGeom prst="ellipse">
              <a:avLst/>
            </a:prstGeom>
            <a:solidFill>
              <a:srgbClr val="7FB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7" name="Isosceles Triangle 36">
              <a:extLst>
                <a:ext uri="{FF2B5EF4-FFF2-40B4-BE49-F238E27FC236}">
                  <a16:creationId xmlns:a16="http://schemas.microsoft.com/office/drawing/2014/main" id="{AA404672-3369-4895-AAA4-2F71D915B036}"/>
                </a:ext>
              </a:extLst>
            </p:cNvPr>
            <p:cNvSpPr/>
            <p:nvPr/>
          </p:nvSpPr>
          <p:spPr>
            <a:xfrm rot="5400000">
              <a:off x="654716" y="656028"/>
              <a:ext cx="116416" cy="1193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5" name="Text Placeholder 4">
            <a:extLst>
              <a:ext uri="{FF2B5EF4-FFF2-40B4-BE49-F238E27FC236}">
                <a16:creationId xmlns:a16="http://schemas.microsoft.com/office/drawing/2014/main" id="{F49654C1-8226-4B56-88CF-A2C355CC93A1}"/>
              </a:ext>
            </a:extLst>
          </p:cNvPr>
          <p:cNvSpPr>
            <a:spLocks noGrp="1"/>
          </p:cNvSpPr>
          <p:nvPr>
            <p:ph type="body" sz="quarter" idx="10" hasCustomPrompt="1"/>
          </p:nvPr>
        </p:nvSpPr>
        <p:spPr>
          <a:xfrm>
            <a:off x="1933575" y="4533900"/>
            <a:ext cx="6953250" cy="1536700"/>
          </a:xfrm>
        </p:spPr>
        <p:txBody>
          <a:bodyPr>
            <a:normAutofit/>
          </a:bodyPr>
          <a:lstStyle>
            <a:lvl1pPr marL="0" indent="0">
              <a:buNone/>
              <a:defRPr sz="2531">
                <a:latin typeface="Arial Black" panose="020B0A04020102020204" pitchFamily="34" charset="0"/>
              </a:defRPr>
            </a:lvl1pPr>
          </a:lstStyle>
          <a:p>
            <a:pPr lvl="0"/>
            <a:r>
              <a:rPr lang="en-US" dirty="0"/>
              <a:t>Lesson Title</a:t>
            </a:r>
          </a:p>
        </p:txBody>
      </p:sp>
      <p:sp>
        <p:nvSpPr>
          <p:cNvPr id="39" name="Arrow: Pentagon 1">
            <a:extLst>
              <a:ext uri="{FF2B5EF4-FFF2-40B4-BE49-F238E27FC236}">
                <a16:creationId xmlns:a16="http://schemas.microsoft.com/office/drawing/2014/main" id="{84743934-0454-4020-AD68-59B1B75F2C24}"/>
              </a:ext>
            </a:extLst>
          </p:cNvPr>
          <p:cNvSpPr/>
          <p:nvPr userDrawn="1"/>
        </p:nvSpPr>
        <p:spPr>
          <a:xfrm>
            <a:off x="7328390"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42" name="Arrow: Pentagon 1">
            <a:extLst>
              <a:ext uri="{FF2B5EF4-FFF2-40B4-BE49-F238E27FC236}">
                <a16:creationId xmlns:a16="http://schemas.microsoft.com/office/drawing/2014/main" id="{4CA031A0-BAD3-4D5C-976F-B92442B6DBE6}"/>
              </a:ext>
            </a:extLst>
          </p:cNvPr>
          <p:cNvSpPr/>
          <p:nvPr userDrawn="1"/>
        </p:nvSpPr>
        <p:spPr>
          <a:xfrm>
            <a:off x="6006862"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grpSp>
        <p:nvGrpSpPr>
          <p:cNvPr id="44" name="Group 43">
            <a:extLst>
              <a:ext uri="{FF2B5EF4-FFF2-40B4-BE49-F238E27FC236}">
                <a16:creationId xmlns:a16="http://schemas.microsoft.com/office/drawing/2014/main" id="{E54344FD-D5C2-433A-BBF3-CCF626278531}"/>
              </a:ext>
            </a:extLst>
          </p:cNvPr>
          <p:cNvGrpSpPr/>
          <p:nvPr userDrawn="1"/>
        </p:nvGrpSpPr>
        <p:grpSpPr>
          <a:xfrm>
            <a:off x="4695910" y="962025"/>
            <a:ext cx="1704891" cy="2025650"/>
            <a:chOff x="1295400" y="1244600"/>
            <a:chExt cx="1878667" cy="1841500"/>
          </a:xfrm>
        </p:grpSpPr>
        <p:sp>
          <p:nvSpPr>
            <p:cNvPr id="45" name="Arrow: Pentagon 1">
              <a:extLst>
                <a:ext uri="{FF2B5EF4-FFF2-40B4-BE49-F238E27FC236}">
                  <a16:creationId xmlns:a16="http://schemas.microsoft.com/office/drawing/2014/main" id="{E86BFC5D-085C-44B8-8609-9D3005F869E5}"/>
                </a:ext>
              </a:extLst>
            </p:cNvPr>
            <p:cNvSpPr/>
            <p:nvPr userDrawn="1"/>
          </p:nvSpPr>
          <p:spPr>
            <a:xfrm>
              <a:off x="1295400" y="1244600"/>
              <a:ext cx="1739900" cy="184150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rgbClr val="80B84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46" name="Title 1">
              <a:extLst>
                <a:ext uri="{FF2B5EF4-FFF2-40B4-BE49-F238E27FC236}">
                  <a16:creationId xmlns:a16="http://schemas.microsoft.com/office/drawing/2014/main" id="{816D9EFB-F388-4964-91EF-4C74DE71E1B1}"/>
                </a:ext>
              </a:extLst>
            </p:cNvPr>
            <p:cNvSpPr txBox="1">
              <a:spLocks/>
            </p:cNvSpPr>
            <p:nvPr userDrawn="1"/>
          </p:nvSpPr>
          <p:spPr>
            <a:xfrm>
              <a:off x="1742142" y="1457325"/>
              <a:ext cx="1431925" cy="15144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r>
                <a:rPr lang="en-US" sz="1013" dirty="0">
                  <a:solidFill>
                    <a:srgbClr val="183962"/>
                  </a:solidFill>
                  <a:latin typeface="Arial Narrow" panose="020B0606020202030204" pitchFamily="34" charset="0"/>
                </a:rPr>
                <a:t>Develop</a:t>
              </a:r>
            </a:p>
            <a:p>
              <a:r>
                <a:rPr lang="en-US" sz="1013" dirty="0">
                  <a:solidFill>
                    <a:srgbClr val="183962"/>
                  </a:solidFill>
                  <a:latin typeface="Arial Narrow" panose="020B0606020202030204" pitchFamily="34" charset="0"/>
                </a:rPr>
                <a:t>Investment Scenarios</a:t>
              </a:r>
            </a:p>
          </p:txBody>
        </p:sp>
      </p:grpSp>
      <p:grpSp>
        <p:nvGrpSpPr>
          <p:cNvPr id="47" name="Group 46">
            <a:extLst>
              <a:ext uri="{FF2B5EF4-FFF2-40B4-BE49-F238E27FC236}">
                <a16:creationId xmlns:a16="http://schemas.microsoft.com/office/drawing/2014/main" id="{685FEF8D-56A7-4928-9434-49EA0DB90C0A}"/>
              </a:ext>
            </a:extLst>
          </p:cNvPr>
          <p:cNvGrpSpPr/>
          <p:nvPr userDrawn="1"/>
        </p:nvGrpSpPr>
        <p:grpSpPr>
          <a:xfrm>
            <a:off x="3364858" y="962025"/>
            <a:ext cx="1721493" cy="2025650"/>
            <a:chOff x="1295400" y="1244600"/>
            <a:chExt cx="1896962" cy="1841500"/>
          </a:xfrm>
        </p:grpSpPr>
        <p:sp>
          <p:nvSpPr>
            <p:cNvPr id="48" name="Arrow: Pentagon 1">
              <a:extLst>
                <a:ext uri="{FF2B5EF4-FFF2-40B4-BE49-F238E27FC236}">
                  <a16:creationId xmlns:a16="http://schemas.microsoft.com/office/drawing/2014/main" id="{E770E7B9-17D6-48AD-9C2C-18F049C943B0}"/>
                </a:ext>
              </a:extLst>
            </p:cNvPr>
            <p:cNvSpPr/>
            <p:nvPr userDrawn="1"/>
          </p:nvSpPr>
          <p:spPr>
            <a:xfrm>
              <a:off x="1295400" y="1244600"/>
              <a:ext cx="1739900" cy="184150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49" name="Title 1">
              <a:extLst>
                <a:ext uri="{FF2B5EF4-FFF2-40B4-BE49-F238E27FC236}">
                  <a16:creationId xmlns:a16="http://schemas.microsoft.com/office/drawing/2014/main" id="{3D16E660-B771-4A93-AB8D-025036C80EEF}"/>
                </a:ext>
              </a:extLst>
            </p:cNvPr>
            <p:cNvSpPr txBox="1">
              <a:spLocks/>
            </p:cNvSpPr>
            <p:nvPr userDrawn="1"/>
          </p:nvSpPr>
          <p:spPr>
            <a:xfrm>
              <a:off x="1760437" y="1457325"/>
              <a:ext cx="1431925" cy="15144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r>
                <a:rPr lang="en-US" sz="1013" dirty="0">
                  <a:solidFill>
                    <a:schemeClr val="tx1"/>
                  </a:solidFill>
                  <a:latin typeface="Arial Narrow" panose="020B0606020202030204" pitchFamily="34" charset="0"/>
                </a:rPr>
                <a:t>Compute</a:t>
              </a:r>
            </a:p>
            <a:p>
              <a:r>
                <a:rPr lang="en-US" sz="1013" dirty="0">
                  <a:solidFill>
                    <a:schemeClr val="tx1"/>
                  </a:solidFill>
                  <a:latin typeface="Arial Narrow" panose="020B0606020202030204" pitchFamily="34" charset="0"/>
                </a:rPr>
                <a:t>Financial </a:t>
              </a:r>
            </a:p>
            <a:p>
              <a:r>
                <a:rPr lang="en-US" sz="1013" dirty="0">
                  <a:solidFill>
                    <a:schemeClr val="tx1"/>
                  </a:solidFill>
                  <a:latin typeface="Arial Narrow" panose="020B0606020202030204" pitchFamily="34" charset="0"/>
                </a:rPr>
                <a:t>Gaps</a:t>
              </a:r>
            </a:p>
          </p:txBody>
        </p:sp>
      </p:grpSp>
      <p:sp>
        <p:nvSpPr>
          <p:cNvPr id="51" name="Arrow: Pentagon 1">
            <a:extLst>
              <a:ext uri="{FF2B5EF4-FFF2-40B4-BE49-F238E27FC236}">
                <a16:creationId xmlns:a16="http://schemas.microsoft.com/office/drawing/2014/main" id="{144FB7DC-51E0-47B2-BD8B-1F663B8D2867}"/>
              </a:ext>
            </a:extLst>
          </p:cNvPr>
          <p:cNvSpPr/>
          <p:nvPr userDrawn="1"/>
        </p:nvSpPr>
        <p:spPr>
          <a:xfrm>
            <a:off x="205740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54" name="Arrow: Pentagon 1">
            <a:extLst>
              <a:ext uri="{FF2B5EF4-FFF2-40B4-BE49-F238E27FC236}">
                <a16:creationId xmlns:a16="http://schemas.microsoft.com/office/drawing/2014/main" id="{6D724306-EEE0-4066-909E-C8ACC3528C2E}"/>
              </a:ext>
            </a:extLst>
          </p:cNvPr>
          <p:cNvSpPr/>
          <p:nvPr userDrawn="1"/>
        </p:nvSpPr>
        <p:spPr>
          <a:xfrm>
            <a:off x="74295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0" name="TextBox 19">
            <a:extLst>
              <a:ext uri="{FF2B5EF4-FFF2-40B4-BE49-F238E27FC236}">
                <a16:creationId xmlns:a16="http://schemas.microsoft.com/office/drawing/2014/main" id="{810C0E9A-E6C6-4B74-B14A-C394C877E776}"/>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259834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sson Cover Slide Emphasis 5">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0" y="1560844"/>
            <a:ext cx="9144000" cy="18059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4" name="Rectangle 33">
            <a:extLst>
              <a:ext uri="{FF2B5EF4-FFF2-40B4-BE49-F238E27FC236}">
                <a16:creationId xmlns:a16="http://schemas.microsoft.com/office/drawing/2014/main" id="{B3BD83C2-C30D-49F0-8500-2FB10F33782A}"/>
              </a:ext>
            </a:extLst>
          </p:cNvPr>
          <p:cNvSpPr/>
          <p:nvPr userDrawn="1"/>
        </p:nvSpPr>
        <p:spPr>
          <a:xfrm>
            <a:off x="0" y="1759290"/>
            <a:ext cx="9144000" cy="393022"/>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9" name="Picture 18">
            <a:extLst>
              <a:ext uri="{FF2B5EF4-FFF2-40B4-BE49-F238E27FC236}">
                <a16:creationId xmlns:a16="http://schemas.microsoft.com/office/drawing/2014/main" id="{9FDE89D1-8140-49B5-8C02-7F1423E60A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8" name="Title 1">
            <a:extLst>
              <a:ext uri="{FF2B5EF4-FFF2-40B4-BE49-F238E27FC236}">
                <a16:creationId xmlns:a16="http://schemas.microsoft.com/office/drawing/2014/main" id="{94C0266E-A4F3-4A00-B21E-25FFE81DA458}"/>
              </a:ext>
            </a:extLst>
          </p:cNvPr>
          <p:cNvSpPr>
            <a:spLocks noGrp="1"/>
          </p:cNvSpPr>
          <p:nvPr>
            <p:ph type="title" hasCustomPrompt="1"/>
          </p:nvPr>
        </p:nvSpPr>
        <p:spPr>
          <a:xfrm>
            <a:off x="1945248" y="3832225"/>
            <a:ext cx="6922528" cy="511175"/>
          </a:xfrm>
          <a:prstGeom prst="rect">
            <a:avLst/>
          </a:prstGeom>
        </p:spPr>
        <p:txBody>
          <a:bodyPr anchor="b">
            <a:normAutofit/>
          </a:bodyPr>
          <a:lstStyle>
            <a:lvl1pPr>
              <a:defRPr sz="1013" b="1" cap="all" spc="42" baseline="0">
                <a:solidFill>
                  <a:schemeClr val="accent3">
                    <a:lumMod val="75000"/>
                  </a:schemeClr>
                </a:solidFill>
                <a:latin typeface="Arial" panose="020B0604020202020204" pitchFamily="34" charset="0"/>
                <a:cs typeface="Arial" panose="020B0604020202020204" pitchFamily="34" charset="0"/>
              </a:defRPr>
            </a:lvl1pPr>
          </a:lstStyle>
          <a:p>
            <a:r>
              <a:rPr lang="en-US" dirty="0"/>
              <a:t>LESSON #</a:t>
            </a:r>
          </a:p>
        </p:txBody>
      </p:sp>
      <p:grpSp>
        <p:nvGrpSpPr>
          <p:cNvPr id="35" name="Group 34">
            <a:extLst>
              <a:ext uri="{FF2B5EF4-FFF2-40B4-BE49-F238E27FC236}">
                <a16:creationId xmlns:a16="http://schemas.microsoft.com/office/drawing/2014/main" id="{325E6A17-E050-492E-AC89-C7D22BE02287}"/>
              </a:ext>
            </a:extLst>
          </p:cNvPr>
          <p:cNvGrpSpPr/>
          <p:nvPr userDrawn="1"/>
        </p:nvGrpSpPr>
        <p:grpSpPr>
          <a:xfrm>
            <a:off x="1022466" y="4151473"/>
            <a:ext cx="728052" cy="761990"/>
            <a:chOff x="581294" y="600070"/>
            <a:chExt cx="231268" cy="231268"/>
          </a:xfrm>
        </p:grpSpPr>
        <p:sp>
          <p:nvSpPr>
            <p:cNvPr id="36" name="Oval 35">
              <a:extLst>
                <a:ext uri="{FF2B5EF4-FFF2-40B4-BE49-F238E27FC236}">
                  <a16:creationId xmlns:a16="http://schemas.microsoft.com/office/drawing/2014/main" id="{9E01D272-AEF1-4F5E-8B35-26DBCD5C29C1}"/>
                </a:ext>
              </a:extLst>
            </p:cNvPr>
            <p:cNvSpPr/>
            <p:nvPr/>
          </p:nvSpPr>
          <p:spPr>
            <a:xfrm>
              <a:off x="581294" y="600070"/>
              <a:ext cx="231268" cy="231268"/>
            </a:xfrm>
            <a:prstGeom prst="ellipse">
              <a:avLst/>
            </a:prstGeom>
            <a:solidFill>
              <a:srgbClr val="7FB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7" name="Isosceles Triangle 36">
              <a:extLst>
                <a:ext uri="{FF2B5EF4-FFF2-40B4-BE49-F238E27FC236}">
                  <a16:creationId xmlns:a16="http://schemas.microsoft.com/office/drawing/2014/main" id="{AA404672-3369-4895-AAA4-2F71D915B036}"/>
                </a:ext>
              </a:extLst>
            </p:cNvPr>
            <p:cNvSpPr/>
            <p:nvPr/>
          </p:nvSpPr>
          <p:spPr>
            <a:xfrm rot="5400000">
              <a:off x="654716" y="656028"/>
              <a:ext cx="116416" cy="1193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5" name="Text Placeholder 4">
            <a:extLst>
              <a:ext uri="{FF2B5EF4-FFF2-40B4-BE49-F238E27FC236}">
                <a16:creationId xmlns:a16="http://schemas.microsoft.com/office/drawing/2014/main" id="{F49654C1-8226-4B56-88CF-A2C355CC93A1}"/>
              </a:ext>
            </a:extLst>
          </p:cNvPr>
          <p:cNvSpPr>
            <a:spLocks noGrp="1"/>
          </p:cNvSpPr>
          <p:nvPr>
            <p:ph type="body" sz="quarter" idx="10" hasCustomPrompt="1"/>
          </p:nvPr>
        </p:nvSpPr>
        <p:spPr>
          <a:xfrm>
            <a:off x="1933575" y="4533900"/>
            <a:ext cx="6953250" cy="1536700"/>
          </a:xfrm>
        </p:spPr>
        <p:txBody>
          <a:bodyPr>
            <a:normAutofit/>
          </a:bodyPr>
          <a:lstStyle>
            <a:lvl1pPr marL="0" indent="0">
              <a:buNone/>
              <a:defRPr sz="2531">
                <a:latin typeface="Arial Black" panose="020B0A04020102020204" pitchFamily="34" charset="0"/>
              </a:defRPr>
            </a:lvl1pPr>
          </a:lstStyle>
          <a:p>
            <a:pPr lvl="0"/>
            <a:r>
              <a:rPr lang="en-US" dirty="0"/>
              <a:t>Lesson Title</a:t>
            </a:r>
          </a:p>
        </p:txBody>
      </p:sp>
      <p:sp>
        <p:nvSpPr>
          <p:cNvPr id="39" name="Arrow: Pentagon 1">
            <a:extLst>
              <a:ext uri="{FF2B5EF4-FFF2-40B4-BE49-F238E27FC236}">
                <a16:creationId xmlns:a16="http://schemas.microsoft.com/office/drawing/2014/main" id="{E4361ECD-BD0F-416D-935A-9278D2AB4708}"/>
              </a:ext>
            </a:extLst>
          </p:cNvPr>
          <p:cNvSpPr/>
          <p:nvPr userDrawn="1"/>
        </p:nvSpPr>
        <p:spPr>
          <a:xfrm>
            <a:off x="7328390"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grpSp>
        <p:nvGrpSpPr>
          <p:cNvPr id="41" name="Group 40">
            <a:extLst>
              <a:ext uri="{FF2B5EF4-FFF2-40B4-BE49-F238E27FC236}">
                <a16:creationId xmlns:a16="http://schemas.microsoft.com/office/drawing/2014/main" id="{EC06CE61-C387-4B64-8CEB-77CB547D2D6B}"/>
              </a:ext>
            </a:extLst>
          </p:cNvPr>
          <p:cNvGrpSpPr/>
          <p:nvPr userDrawn="1"/>
        </p:nvGrpSpPr>
        <p:grpSpPr>
          <a:xfrm>
            <a:off x="6006862" y="962025"/>
            <a:ext cx="1708388" cy="2025650"/>
            <a:chOff x="1295400" y="1244600"/>
            <a:chExt cx="1882520" cy="1841500"/>
          </a:xfrm>
        </p:grpSpPr>
        <p:sp>
          <p:nvSpPr>
            <p:cNvPr id="42" name="Arrow: Pentagon 1">
              <a:extLst>
                <a:ext uri="{FF2B5EF4-FFF2-40B4-BE49-F238E27FC236}">
                  <a16:creationId xmlns:a16="http://schemas.microsoft.com/office/drawing/2014/main" id="{3EA2742B-A42D-4780-B652-DA645FC976FF}"/>
                </a:ext>
              </a:extLst>
            </p:cNvPr>
            <p:cNvSpPr/>
            <p:nvPr userDrawn="1"/>
          </p:nvSpPr>
          <p:spPr>
            <a:xfrm>
              <a:off x="1295400" y="1244600"/>
              <a:ext cx="1739900" cy="184150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43" name="Title 1">
              <a:extLst>
                <a:ext uri="{FF2B5EF4-FFF2-40B4-BE49-F238E27FC236}">
                  <a16:creationId xmlns:a16="http://schemas.microsoft.com/office/drawing/2014/main" id="{7C963D11-0906-4036-9A84-5A2DEF8F7797}"/>
                </a:ext>
              </a:extLst>
            </p:cNvPr>
            <p:cNvSpPr txBox="1">
              <a:spLocks/>
            </p:cNvSpPr>
            <p:nvPr userDrawn="1"/>
          </p:nvSpPr>
          <p:spPr>
            <a:xfrm>
              <a:off x="1745995" y="1457325"/>
              <a:ext cx="1431925" cy="15144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r>
                <a:rPr lang="en-US" sz="1013" dirty="0">
                  <a:solidFill>
                    <a:schemeClr val="tx1"/>
                  </a:solidFill>
                  <a:latin typeface="Arial Narrow" panose="020B0606020202030204" pitchFamily="34" charset="0"/>
                </a:rPr>
                <a:t>Select </a:t>
              </a:r>
            </a:p>
            <a:p>
              <a:r>
                <a:rPr lang="en-US" sz="1013" dirty="0">
                  <a:solidFill>
                    <a:schemeClr val="tx1"/>
                  </a:solidFill>
                  <a:latin typeface="Arial Narrow" panose="020B0606020202030204" pitchFamily="34" charset="0"/>
                </a:rPr>
                <a:t>Preferred Investment</a:t>
              </a:r>
            </a:p>
            <a:p>
              <a:r>
                <a:rPr lang="en-US" sz="1013" dirty="0">
                  <a:solidFill>
                    <a:schemeClr val="tx1"/>
                  </a:solidFill>
                  <a:latin typeface="Arial Narrow" panose="020B0606020202030204" pitchFamily="34" charset="0"/>
                </a:rPr>
                <a:t>Plan</a:t>
              </a:r>
            </a:p>
          </p:txBody>
        </p:sp>
      </p:grpSp>
      <p:sp>
        <p:nvSpPr>
          <p:cNvPr id="45" name="Arrow: Pentagon 1">
            <a:extLst>
              <a:ext uri="{FF2B5EF4-FFF2-40B4-BE49-F238E27FC236}">
                <a16:creationId xmlns:a16="http://schemas.microsoft.com/office/drawing/2014/main" id="{33440F4C-364C-476A-A336-A616C9F4D7F8}"/>
              </a:ext>
            </a:extLst>
          </p:cNvPr>
          <p:cNvSpPr/>
          <p:nvPr userDrawn="1"/>
        </p:nvSpPr>
        <p:spPr>
          <a:xfrm>
            <a:off x="4695909"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48" name="Arrow: Pentagon 1">
            <a:extLst>
              <a:ext uri="{FF2B5EF4-FFF2-40B4-BE49-F238E27FC236}">
                <a16:creationId xmlns:a16="http://schemas.microsoft.com/office/drawing/2014/main" id="{FB98BEFE-E7EE-4517-AC09-7C54DAF78D39}"/>
              </a:ext>
            </a:extLst>
          </p:cNvPr>
          <p:cNvSpPr/>
          <p:nvPr userDrawn="1"/>
        </p:nvSpPr>
        <p:spPr>
          <a:xfrm>
            <a:off x="3364859"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51" name="Arrow: Pentagon 1">
            <a:extLst>
              <a:ext uri="{FF2B5EF4-FFF2-40B4-BE49-F238E27FC236}">
                <a16:creationId xmlns:a16="http://schemas.microsoft.com/office/drawing/2014/main" id="{B8EB6AEF-4676-4110-AA5B-41AD22AA3C81}"/>
              </a:ext>
            </a:extLst>
          </p:cNvPr>
          <p:cNvSpPr/>
          <p:nvPr userDrawn="1"/>
        </p:nvSpPr>
        <p:spPr>
          <a:xfrm>
            <a:off x="205740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54" name="Arrow: Pentagon 1">
            <a:extLst>
              <a:ext uri="{FF2B5EF4-FFF2-40B4-BE49-F238E27FC236}">
                <a16:creationId xmlns:a16="http://schemas.microsoft.com/office/drawing/2014/main" id="{0B6DFDA4-D64A-4B5B-B171-BF2C56DC1C99}"/>
              </a:ext>
            </a:extLst>
          </p:cNvPr>
          <p:cNvSpPr/>
          <p:nvPr userDrawn="1"/>
        </p:nvSpPr>
        <p:spPr>
          <a:xfrm>
            <a:off x="74295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0" name="TextBox 19">
            <a:extLst>
              <a:ext uri="{FF2B5EF4-FFF2-40B4-BE49-F238E27FC236}">
                <a16:creationId xmlns:a16="http://schemas.microsoft.com/office/drawing/2014/main" id="{38DEFE0B-C59F-4803-98ED-ACA1C61BEC88}"/>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191728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sson Cover Slide Emphasis 6">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3FDF2EC-1CD6-4082-9A65-8B49DE0BA99E}"/>
              </a:ext>
            </a:extLst>
          </p:cNvPr>
          <p:cNvSpPr/>
          <p:nvPr userDrawn="1"/>
        </p:nvSpPr>
        <p:spPr>
          <a:xfrm>
            <a:off x="0" y="1560844"/>
            <a:ext cx="9144000" cy="18059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4" name="Rectangle 33">
            <a:extLst>
              <a:ext uri="{FF2B5EF4-FFF2-40B4-BE49-F238E27FC236}">
                <a16:creationId xmlns:a16="http://schemas.microsoft.com/office/drawing/2014/main" id="{B3BD83C2-C30D-49F0-8500-2FB10F33782A}"/>
              </a:ext>
            </a:extLst>
          </p:cNvPr>
          <p:cNvSpPr/>
          <p:nvPr userDrawn="1"/>
        </p:nvSpPr>
        <p:spPr>
          <a:xfrm>
            <a:off x="0" y="1759290"/>
            <a:ext cx="9144000" cy="393022"/>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9" name="Picture 18">
            <a:extLst>
              <a:ext uri="{FF2B5EF4-FFF2-40B4-BE49-F238E27FC236}">
                <a16:creationId xmlns:a16="http://schemas.microsoft.com/office/drawing/2014/main" id="{9FDE89D1-8140-49B5-8C02-7F1423E60A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04722" cy="6858000"/>
          </a:xfrm>
          <a:prstGeom prst="rect">
            <a:avLst/>
          </a:prstGeom>
        </p:spPr>
      </p:pic>
      <p:sp>
        <p:nvSpPr>
          <p:cNvPr id="8" name="Title 1">
            <a:extLst>
              <a:ext uri="{FF2B5EF4-FFF2-40B4-BE49-F238E27FC236}">
                <a16:creationId xmlns:a16="http://schemas.microsoft.com/office/drawing/2014/main" id="{94C0266E-A4F3-4A00-B21E-25FFE81DA458}"/>
              </a:ext>
            </a:extLst>
          </p:cNvPr>
          <p:cNvSpPr>
            <a:spLocks noGrp="1"/>
          </p:cNvSpPr>
          <p:nvPr>
            <p:ph type="title" hasCustomPrompt="1"/>
          </p:nvPr>
        </p:nvSpPr>
        <p:spPr>
          <a:xfrm>
            <a:off x="1945248" y="3832225"/>
            <a:ext cx="6922528" cy="511175"/>
          </a:xfrm>
          <a:prstGeom prst="rect">
            <a:avLst/>
          </a:prstGeom>
        </p:spPr>
        <p:txBody>
          <a:bodyPr anchor="b">
            <a:normAutofit/>
          </a:bodyPr>
          <a:lstStyle>
            <a:lvl1pPr>
              <a:defRPr sz="1013" b="1" cap="all" spc="42" baseline="0">
                <a:solidFill>
                  <a:schemeClr val="accent3">
                    <a:lumMod val="75000"/>
                  </a:schemeClr>
                </a:solidFill>
                <a:latin typeface="Arial" panose="020B0604020202020204" pitchFamily="34" charset="0"/>
                <a:cs typeface="Arial" panose="020B0604020202020204" pitchFamily="34" charset="0"/>
              </a:defRPr>
            </a:lvl1pPr>
          </a:lstStyle>
          <a:p>
            <a:r>
              <a:rPr lang="en-US" dirty="0"/>
              <a:t>LESSON #</a:t>
            </a:r>
          </a:p>
        </p:txBody>
      </p:sp>
      <p:grpSp>
        <p:nvGrpSpPr>
          <p:cNvPr id="35" name="Group 34">
            <a:extLst>
              <a:ext uri="{FF2B5EF4-FFF2-40B4-BE49-F238E27FC236}">
                <a16:creationId xmlns:a16="http://schemas.microsoft.com/office/drawing/2014/main" id="{325E6A17-E050-492E-AC89-C7D22BE02287}"/>
              </a:ext>
            </a:extLst>
          </p:cNvPr>
          <p:cNvGrpSpPr/>
          <p:nvPr userDrawn="1"/>
        </p:nvGrpSpPr>
        <p:grpSpPr>
          <a:xfrm>
            <a:off x="1005840" y="4151473"/>
            <a:ext cx="744677" cy="761990"/>
            <a:chOff x="581294" y="600070"/>
            <a:chExt cx="231268" cy="231268"/>
          </a:xfrm>
        </p:grpSpPr>
        <p:sp>
          <p:nvSpPr>
            <p:cNvPr id="36" name="Oval 35">
              <a:extLst>
                <a:ext uri="{FF2B5EF4-FFF2-40B4-BE49-F238E27FC236}">
                  <a16:creationId xmlns:a16="http://schemas.microsoft.com/office/drawing/2014/main" id="{9E01D272-AEF1-4F5E-8B35-26DBCD5C29C1}"/>
                </a:ext>
              </a:extLst>
            </p:cNvPr>
            <p:cNvSpPr/>
            <p:nvPr/>
          </p:nvSpPr>
          <p:spPr>
            <a:xfrm>
              <a:off x="581294" y="600070"/>
              <a:ext cx="231268" cy="231268"/>
            </a:xfrm>
            <a:prstGeom prst="ellipse">
              <a:avLst/>
            </a:prstGeom>
            <a:solidFill>
              <a:srgbClr val="7FB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7" name="Isosceles Triangle 36">
              <a:extLst>
                <a:ext uri="{FF2B5EF4-FFF2-40B4-BE49-F238E27FC236}">
                  <a16:creationId xmlns:a16="http://schemas.microsoft.com/office/drawing/2014/main" id="{AA404672-3369-4895-AAA4-2F71D915B036}"/>
                </a:ext>
              </a:extLst>
            </p:cNvPr>
            <p:cNvSpPr/>
            <p:nvPr/>
          </p:nvSpPr>
          <p:spPr>
            <a:xfrm rot="5400000">
              <a:off x="654716" y="656028"/>
              <a:ext cx="116416" cy="11935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5" name="Text Placeholder 4">
            <a:extLst>
              <a:ext uri="{FF2B5EF4-FFF2-40B4-BE49-F238E27FC236}">
                <a16:creationId xmlns:a16="http://schemas.microsoft.com/office/drawing/2014/main" id="{F49654C1-8226-4B56-88CF-A2C355CC93A1}"/>
              </a:ext>
            </a:extLst>
          </p:cNvPr>
          <p:cNvSpPr>
            <a:spLocks noGrp="1"/>
          </p:cNvSpPr>
          <p:nvPr>
            <p:ph type="body" sz="quarter" idx="10" hasCustomPrompt="1"/>
          </p:nvPr>
        </p:nvSpPr>
        <p:spPr>
          <a:xfrm>
            <a:off x="1933575" y="4533900"/>
            <a:ext cx="6953250" cy="1536700"/>
          </a:xfrm>
        </p:spPr>
        <p:txBody>
          <a:bodyPr>
            <a:normAutofit/>
          </a:bodyPr>
          <a:lstStyle>
            <a:lvl1pPr marL="0" indent="0">
              <a:buNone/>
              <a:defRPr sz="2531">
                <a:latin typeface="Arial Black" panose="020B0A04020102020204" pitchFamily="34" charset="0"/>
              </a:defRPr>
            </a:lvl1pPr>
          </a:lstStyle>
          <a:p>
            <a:pPr lvl="0"/>
            <a:r>
              <a:rPr lang="en-US" dirty="0"/>
              <a:t>Lesson Title</a:t>
            </a:r>
          </a:p>
        </p:txBody>
      </p:sp>
      <p:grpSp>
        <p:nvGrpSpPr>
          <p:cNvPr id="28" name="Group 27">
            <a:extLst>
              <a:ext uri="{FF2B5EF4-FFF2-40B4-BE49-F238E27FC236}">
                <a16:creationId xmlns:a16="http://schemas.microsoft.com/office/drawing/2014/main" id="{00304E5A-F1A9-4DC2-AF86-21BD18D95D04}"/>
              </a:ext>
            </a:extLst>
          </p:cNvPr>
          <p:cNvGrpSpPr/>
          <p:nvPr userDrawn="1"/>
        </p:nvGrpSpPr>
        <p:grpSpPr>
          <a:xfrm>
            <a:off x="7328392" y="962025"/>
            <a:ext cx="1743482" cy="2025650"/>
            <a:chOff x="1295400" y="1244600"/>
            <a:chExt cx="1921192" cy="1841500"/>
          </a:xfrm>
        </p:grpSpPr>
        <p:sp>
          <p:nvSpPr>
            <p:cNvPr id="29" name="Arrow: Pentagon 1">
              <a:extLst>
                <a:ext uri="{FF2B5EF4-FFF2-40B4-BE49-F238E27FC236}">
                  <a16:creationId xmlns:a16="http://schemas.microsoft.com/office/drawing/2014/main" id="{F7EC3EE3-4CBC-41CF-A946-CE480D09F440}"/>
                </a:ext>
              </a:extLst>
            </p:cNvPr>
            <p:cNvSpPr/>
            <p:nvPr userDrawn="1"/>
          </p:nvSpPr>
          <p:spPr>
            <a:xfrm>
              <a:off x="1295400" y="1244600"/>
              <a:ext cx="1739900" cy="184150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0" name="Title 1">
              <a:extLst>
                <a:ext uri="{FF2B5EF4-FFF2-40B4-BE49-F238E27FC236}">
                  <a16:creationId xmlns:a16="http://schemas.microsoft.com/office/drawing/2014/main" id="{B87886A7-AB69-414C-AA67-CA57B0BDCA12}"/>
                </a:ext>
              </a:extLst>
            </p:cNvPr>
            <p:cNvSpPr txBox="1">
              <a:spLocks/>
            </p:cNvSpPr>
            <p:nvPr userDrawn="1"/>
          </p:nvSpPr>
          <p:spPr>
            <a:xfrm>
              <a:off x="1784667" y="1457325"/>
              <a:ext cx="1431925" cy="151447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a:lstStyle>
            <a:p>
              <a:r>
                <a:rPr lang="en-US" sz="1013" dirty="0">
                  <a:solidFill>
                    <a:schemeClr val="tx1"/>
                  </a:solidFill>
                  <a:latin typeface="Arial Narrow" panose="020B0606020202030204" pitchFamily="34" charset="0"/>
                </a:rPr>
                <a:t>Keeping</a:t>
              </a:r>
            </a:p>
            <a:p>
              <a:r>
                <a:rPr lang="en-US" sz="1013" dirty="0">
                  <a:solidFill>
                    <a:schemeClr val="tx1"/>
                  </a:solidFill>
                  <a:latin typeface="Arial Narrow" panose="020B0606020202030204" pitchFamily="34" charset="0"/>
                </a:rPr>
                <a:t>The Plan</a:t>
              </a:r>
            </a:p>
            <a:p>
              <a:r>
                <a:rPr lang="en-US" sz="1013" dirty="0">
                  <a:solidFill>
                    <a:schemeClr val="tx1"/>
                  </a:solidFill>
                  <a:latin typeface="Arial Narrow" panose="020B0606020202030204" pitchFamily="34" charset="0"/>
                </a:rPr>
                <a:t>Current</a:t>
              </a:r>
            </a:p>
          </p:txBody>
        </p:sp>
      </p:grpSp>
      <p:sp>
        <p:nvSpPr>
          <p:cNvPr id="32" name="Arrow: Pentagon 1">
            <a:extLst>
              <a:ext uri="{FF2B5EF4-FFF2-40B4-BE49-F238E27FC236}">
                <a16:creationId xmlns:a16="http://schemas.microsoft.com/office/drawing/2014/main" id="{D9E38DFB-3D5F-4D82-89CD-3F5427050DC2}"/>
              </a:ext>
            </a:extLst>
          </p:cNvPr>
          <p:cNvSpPr/>
          <p:nvPr userDrawn="1"/>
        </p:nvSpPr>
        <p:spPr>
          <a:xfrm>
            <a:off x="6006862"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57" name="Arrow: Pentagon 1">
            <a:extLst>
              <a:ext uri="{FF2B5EF4-FFF2-40B4-BE49-F238E27FC236}">
                <a16:creationId xmlns:a16="http://schemas.microsoft.com/office/drawing/2014/main" id="{E9A6592A-8898-49CB-B7E5-4EE086A4C2BB}"/>
              </a:ext>
            </a:extLst>
          </p:cNvPr>
          <p:cNvSpPr/>
          <p:nvPr userDrawn="1"/>
        </p:nvSpPr>
        <p:spPr>
          <a:xfrm>
            <a:off x="4695909" y="962025"/>
            <a:ext cx="1578960"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60" name="Arrow: Pentagon 1">
            <a:extLst>
              <a:ext uri="{FF2B5EF4-FFF2-40B4-BE49-F238E27FC236}">
                <a16:creationId xmlns:a16="http://schemas.microsoft.com/office/drawing/2014/main" id="{5E48FF8B-1D57-4A0E-A97A-B78947A25D56}"/>
              </a:ext>
            </a:extLst>
          </p:cNvPr>
          <p:cNvSpPr/>
          <p:nvPr userDrawn="1"/>
        </p:nvSpPr>
        <p:spPr>
          <a:xfrm>
            <a:off x="3364859"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63" name="Arrow: Pentagon 1">
            <a:extLst>
              <a:ext uri="{FF2B5EF4-FFF2-40B4-BE49-F238E27FC236}">
                <a16:creationId xmlns:a16="http://schemas.microsoft.com/office/drawing/2014/main" id="{D2FD0808-FD8E-4B9C-A0CD-A07DD9E63B1D}"/>
              </a:ext>
            </a:extLst>
          </p:cNvPr>
          <p:cNvSpPr/>
          <p:nvPr userDrawn="1"/>
        </p:nvSpPr>
        <p:spPr>
          <a:xfrm>
            <a:off x="205740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66" name="Arrow: Pentagon 1">
            <a:extLst>
              <a:ext uri="{FF2B5EF4-FFF2-40B4-BE49-F238E27FC236}">
                <a16:creationId xmlns:a16="http://schemas.microsoft.com/office/drawing/2014/main" id="{E46823BA-B35E-4904-899C-1C3AA83CDB26}"/>
              </a:ext>
            </a:extLst>
          </p:cNvPr>
          <p:cNvSpPr/>
          <p:nvPr userDrawn="1"/>
        </p:nvSpPr>
        <p:spPr>
          <a:xfrm>
            <a:off x="742952" y="962025"/>
            <a:ext cx="1578959" cy="2025650"/>
          </a:xfrm>
          <a:custGeom>
            <a:avLst/>
            <a:gdLst>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841500"/>
              <a:gd name="connsiteY0" fmla="*/ 0 h 1841500"/>
              <a:gd name="connsiteX1" fmla="*/ 920750 w 1841500"/>
              <a:gd name="connsiteY1" fmla="*/ 0 h 1841500"/>
              <a:gd name="connsiteX2" fmla="*/ 1841500 w 1841500"/>
              <a:gd name="connsiteY2" fmla="*/ 920750 h 1841500"/>
              <a:gd name="connsiteX3" fmla="*/ 920750 w 1841500"/>
              <a:gd name="connsiteY3" fmla="*/ 1841500 h 1841500"/>
              <a:gd name="connsiteX4" fmla="*/ 0 w 1841500"/>
              <a:gd name="connsiteY4" fmla="*/ 1841500 h 1841500"/>
              <a:gd name="connsiteX5" fmla="*/ 0 w 1841500"/>
              <a:gd name="connsiteY5" fmla="*/ 0 h 1841500"/>
              <a:gd name="connsiteX0" fmla="*/ 0 w 1356374"/>
              <a:gd name="connsiteY0" fmla="*/ 0 h 1841500"/>
              <a:gd name="connsiteX1" fmla="*/ 920750 w 1356374"/>
              <a:gd name="connsiteY1" fmla="*/ 0 h 1841500"/>
              <a:gd name="connsiteX2" fmla="*/ 1356374 w 1356374"/>
              <a:gd name="connsiteY2" fmla="*/ 882650 h 1841500"/>
              <a:gd name="connsiteX3" fmla="*/ 920750 w 1356374"/>
              <a:gd name="connsiteY3" fmla="*/ 1841500 h 1841500"/>
              <a:gd name="connsiteX4" fmla="*/ 0 w 1356374"/>
              <a:gd name="connsiteY4" fmla="*/ 1841500 h 1841500"/>
              <a:gd name="connsiteX5" fmla="*/ 0 w 1356374"/>
              <a:gd name="connsiteY5" fmla="*/ 0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6374" h="1841500">
                <a:moveTo>
                  <a:pt x="0" y="0"/>
                </a:moveTo>
                <a:lnTo>
                  <a:pt x="920750" y="0"/>
                </a:lnTo>
                <a:lnTo>
                  <a:pt x="1356374" y="882650"/>
                </a:lnTo>
                <a:lnTo>
                  <a:pt x="920750" y="1841500"/>
                </a:lnTo>
                <a:lnTo>
                  <a:pt x="0" y="1841500"/>
                </a:lnTo>
                <a:lnTo>
                  <a:pt x="0" y="0"/>
                </a:lnTo>
                <a:close/>
              </a:path>
            </a:pathLst>
          </a:cu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0" name="TextBox 19">
            <a:extLst>
              <a:ext uri="{FF2B5EF4-FFF2-40B4-BE49-F238E27FC236}">
                <a16:creationId xmlns:a16="http://schemas.microsoft.com/office/drawing/2014/main" id="{9E6D95DC-6522-43C0-92E7-96D05F6EF483}"/>
              </a:ext>
            </a:extLst>
          </p:cNvPr>
          <p:cNvSpPr txBox="1"/>
          <p:nvPr userDrawn="1"/>
        </p:nvSpPr>
        <p:spPr>
          <a:xfrm>
            <a:off x="8382000" y="6488668"/>
            <a:ext cx="762000" cy="369332"/>
          </a:xfrm>
          <a:prstGeom prst="rect">
            <a:avLst/>
          </a:prstGeom>
          <a:noFill/>
        </p:spPr>
        <p:txBody>
          <a:bodyPr wrap="square">
            <a:spAutoFit/>
          </a:bodyPr>
          <a:lstStyle/>
          <a:p>
            <a:pPr algn="r"/>
            <a:r>
              <a:rPr lang="en-US" dirty="0"/>
              <a:t>4-</a:t>
            </a:r>
            <a:fld id="{2AD0952A-F989-48E7-804B-C91DE344DFED}" type="slidenum">
              <a:rPr lang="en-US" smtClean="0"/>
              <a:pPr algn="r"/>
              <a:t>‹#›</a:t>
            </a:fld>
            <a:endParaRPr lang="en-US" dirty="0"/>
          </a:p>
        </p:txBody>
      </p:sp>
    </p:spTree>
    <p:extLst>
      <p:ext uri="{BB962C8B-B14F-4D97-AF65-F5344CB8AC3E}">
        <p14:creationId xmlns:p14="http://schemas.microsoft.com/office/powerpoint/2010/main" val="369067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F239-A814-48F3-A413-39DF83703FC1}"/>
              </a:ext>
            </a:extLst>
          </p:cNvPr>
          <p:cNvSpPr>
            <a:spLocks noGrp="1"/>
          </p:cNvSpPr>
          <p:nvPr>
            <p:ph type="title" hasCustomPrompt="1"/>
          </p:nvPr>
        </p:nvSpPr>
        <p:spPr>
          <a:xfrm>
            <a:off x="3895727" y="1266830"/>
            <a:ext cx="4791075" cy="2987675"/>
          </a:xfrm>
        </p:spPr>
        <p:txBody>
          <a:bodyPr anchor="b">
            <a:noAutofit/>
          </a:bodyPr>
          <a:lstStyle>
            <a:lvl1pPr>
              <a:defRPr sz="2700" spc="21" baseline="0">
                <a:solidFill>
                  <a:schemeClr val="bg1"/>
                </a:solidFill>
              </a:defRPr>
            </a:lvl1pPr>
          </a:lstStyle>
          <a:p>
            <a:r>
              <a:rPr lang="en-US" dirty="0"/>
              <a:t>NEW SECTION SLIDE</a:t>
            </a:r>
          </a:p>
        </p:txBody>
      </p:sp>
      <p:cxnSp>
        <p:nvCxnSpPr>
          <p:cNvPr id="8" name="Straight Connector 7">
            <a:extLst>
              <a:ext uri="{FF2B5EF4-FFF2-40B4-BE49-F238E27FC236}">
                <a16:creationId xmlns:a16="http://schemas.microsoft.com/office/drawing/2014/main" id="{419FFC4E-9B72-4B93-B073-6027ADB408E3}"/>
              </a:ext>
            </a:extLst>
          </p:cNvPr>
          <p:cNvCxnSpPr>
            <a:cxnSpLocks/>
          </p:cNvCxnSpPr>
          <p:nvPr userDrawn="1"/>
        </p:nvCxnSpPr>
        <p:spPr>
          <a:xfrm>
            <a:off x="2752727" y="4602163"/>
            <a:ext cx="6391275"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2F64225-9405-4BEE-886B-D0ADF136323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844" t="585" r="38290"/>
          <a:stretch/>
        </p:blipFill>
        <p:spPr>
          <a:xfrm>
            <a:off x="2" y="0"/>
            <a:ext cx="3171825" cy="6858000"/>
          </a:xfrm>
          <a:prstGeom prst="rect">
            <a:avLst/>
          </a:prstGeom>
        </p:spPr>
      </p:pic>
      <p:grpSp>
        <p:nvGrpSpPr>
          <p:cNvPr id="4" name="Group 3">
            <a:extLst>
              <a:ext uri="{FF2B5EF4-FFF2-40B4-BE49-F238E27FC236}">
                <a16:creationId xmlns:a16="http://schemas.microsoft.com/office/drawing/2014/main" id="{7E9FB066-CA87-4377-9E18-F24B3972C349}"/>
              </a:ext>
            </a:extLst>
          </p:cNvPr>
          <p:cNvGrpSpPr/>
          <p:nvPr userDrawn="1"/>
        </p:nvGrpSpPr>
        <p:grpSpPr>
          <a:xfrm>
            <a:off x="2302625" y="3785471"/>
            <a:ext cx="1479643" cy="1633393"/>
            <a:chOff x="581294" y="600070"/>
            <a:chExt cx="231268" cy="231268"/>
          </a:xfrm>
        </p:grpSpPr>
        <p:sp>
          <p:nvSpPr>
            <p:cNvPr id="5" name="Oval 4">
              <a:extLst>
                <a:ext uri="{FF2B5EF4-FFF2-40B4-BE49-F238E27FC236}">
                  <a16:creationId xmlns:a16="http://schemas.microsoft.com/office/drawing/2014/main" id="{AFB3F260-BDB4-479E-930F-C0F018AAE68B}"/>
                </a:ext>
              </a:extLst>
            </p:cNvPr>
            <p:cNvSpPr/>
            <p:nvPr/>
          </p:nvSpPr>
          <p:spPr>
            <a:xfrm>
              <a:off x="581294" y="600070"/>
              <a:ext cx="231268" cy="231268"/>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6" name="Isosceles Triangle 5">
              <a:extLst>
                <a:ext uri="{FF2B5EF4-FFF2-40B4-BE49-F238E27FC236}">
                  <a16:creationId xmlns:a16="http://schemas.microsoft.com/office/drawing/2014/main" id="{2432EA29-4203-42FB-B0FE-648827BB111F}"/>
                </a:ext>
              </a:extLst>
            </p:cNvPr>
            <p:cNvSpPr/>
            <p:nvPr/>
          </p:nvSpPr>
          <p:spPr>
            <a:xfrm rot="5400000">
              <a:off x="654716" y="656028"/>
              <a:ext cx="116416" cy="1193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18" name="Text Placeholder 17">
            <a:extLst>
              <a:ext uri="{FF2B5EF4-FFF2-40B4-BE49-F238E27FC236}">
                <a16:creationId xmlns:a16="http://schemas.microsoft.com/office/drawing/2014/main" id="{0C129EBB-BA14-41B8-9E8A-7AE75619DDE2}"/>
              </a:ext>
            </a:extLst>
          </p:cNvPr>
          <p:cNvSpPr>
            <a:spLocks noGrp="1"/>
          </p:cNvSpPr>
          <p:nvPr>
            <p:ph type="body" sz="quarter" idx="10" hasCustomPrompt="1"/>
          </p:nvPr>
        </p:nvSpPr>
        <p:spPr>
          <a:xfrm>
            <a:off x="3886202" y="4914900"/>
            <a:ext cx="4829175" cy="901700"/>
          </a:xfrm>
        </p:spPr>
        <p:txBody>
          <a:bodyPr>
            <a:noAutofit/>
          </a:bodyPr>
          <a:lstStyle>
            <a:lvl1pPr marL="0" indent="0">
              <a:buNone/>
              <a:defRPr sz="2400">
                <a:solidFill>
                  <a:schemeClr val="bg2"/>
                </a:solidFill>
              </a:defRPr>
            </a:lvl1pPr>
            <a:lvl2pPr marL="192881" indent="0">
              <a:buNone/>
              <a:defRPr sz="1013">
                <a:solidFill>
                  <a:schemeClr val="bg2"/>
                </a:solidFill>
              </a:defRPr>
            </a:lvl2pPr>
            <a:lvl3pPr marL="385763" indent="0">
              <a:buNone/>
              <a:defRPr sz="1013">
                <a:solidFill>
                  <a:schemeClr val="bg2"/>
                </a:solidFill>
              </a:defRPr>
            </a:lvl3pPr>
            <a:lvl4pPr marL="578644" indent="0">
              <a:buNone/>
              <a:defRPr sz="1013">
                <a:solidFill>
                  <a:schemeClr val="bg2"/>
                </a:solidFill>
              </a:defRPr>
            </a:lvl4pPr>
            <a:lvl5pPr marL="771525" indent="0">
              <a:buNone/>
              <a:defRPr sz="1013">
                <a:solidFill>
                  <a:schemeClr val="bg2"/>
                </a:solidFill>
              </a:defRPr>
            </a:lvl5pPr>
          </a:lstStyle>
          <a:p>
            <a:pPr lvl="0"/>
            <a:r>
              <a:rPr lang="en-US" dirty="0"/>
              <a:t>New Section Subtitle</a:t>
            </a:r>
          </a:p>
        </p:txBody>
      </p:sp>
      <p:sp>
        <p:nvSpPr>
          <p:cNvPr id="9" name="TextBox 8">
            <a:extLst>
              <a:ext uri="{FF2B5EF4-FFF2-40B4-BE49-F238E27FC236}">
                <a16:creationId xmlns:a16="http://schemas.microsoft.com/office/drawing/2014/main" id="{9E4248A0-5189-4919-9A40-2B87113DBB8E}"/>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4-</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64837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F239-A814-48F3-A413-39DF83703FC1}"/>
              </a:ext>
            </a:extLst>
          </p:cNvPr>
          <p:cNvSpPr>
            <a:spLocks noGrp="1"/>
          </p:cNvSpPr>
          <p:nvPr>
            <p:ph type="title" hasCustomPrompt="1"/>
          </p:nvPr>
        </p:nvSpPr>
        <p:spPr>
          <a:xfrm>
            <a:off x="3895727" y="1299865"/>
            <a:ext cx="4791075" cy="4258277"/>
          </a:xfrm>
        </p:spPr>
        <p:txBody>
          <a:bodyPr anchor="ctr">
            <a:noAutofit/>
          </a:bodyPr>
          <a:lstStyle>
            <a:lvl1pPr>
              <a:defRPr sz="2400" spc="21" baseline="0">
                <a:solidFill>
                  <a:schemeClr val="bg1"/>
                </a:solidFill>
              </a:defRPr>
            </a:lvl1pPr>
          </a:lstStyle>
          <a:p>
            <a:r>
              <a:rPr lang="en-US" dirty="0"/>
              <a:t>Group Activity / Breakout Session Slide</a:t>
            </a:r>
          </a:p>
        </p:txBody>
      </p:sp>
      <p:pic>
        <p:nvPicPr>
          <p:cNvPr id="11" name="Picture 10">
            <a:extLst>
              <a:ext uri="{FF2B5EF4-FFF2-40B4-BE49-F238E27FC236}">
                <a16:creationId xmlns:a16="http://schemas.microsoft.com/office/drawing/2014/main" id="{62F64225-9405-4BEE-886B-D0ADF136323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6" t="-92496" r="-5841" b="-76040"/>
          <a:stretch/>
        </p:blipFill>
        <p:spPr>
          <a:xfrm>
            <a:off x="-241068" y="0"/>
            <a:ext cx="3412896" cy="6858000"/>
          </a:xfrm>
          <a:prstGeom prst="rect">
            <a:avLst/>
          </a:prstGeom>
          <a:solidFill>
            <a:schemeClr val="bg1"/>
          </a:solidFill>
        </p:spPr>
      </p:pic>
      <p:cxnSp>
        <p:nvCxnSpPr>
          <p:cNvPr id="13" name="Straight Connector 12">
            <a:extLst>
              <a:ext uri="{FF2B5EF4-FFF2-40B4-BE49-F238E27FC236}">
                <a16:creationId xmlns:a16="http://schemas.microsoft.com/office/drawing/2014/main" id="{BC6015D6-F999-467C-8453-1A4156DD0C17}"/>
              </a:ext>
            </a:extLst>
          </p:cNvPr>
          <p:cNvCxnSpPr>
            <a:cxnSpLocks/>
          </p:cNvCxnSpPr>
          <p:nvPr userDrawn="1"/>
        </p:nvCxnSpPr>
        <p:spPr>
          <a:xfrm>
            <a:off x="3181350" y="0"/>
            <a:ext cx="0" cy="6858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E9FB066-CA87-4377-9E18-F24B3972C349}"/>
              </a:ext>
            </a:extLst>
          </p:cNvPr>
          <p:cNvGrpSpPr/>
          <p:nvPr userDrawn="1"/>
        </p:nvGrpSpPr>
        <p:grpSpPr>
          <a:xfrm>
            <a:off x="2670402" y="2871185"/>
            <a:ext cx="1002849" cy="1115630"/>
            <a:chOff x="581294" y="600070"/>
            <a:chExt cx="231268" cy="231268"/>
          </a:xfrm>
        </p:grpSpPr>
        <p:sp>
          <p:nvSpPr>
            <p:cNvPr id="5" name="Oval 4">
              <a:extLst>
                <a:ext uri="{FF2B5EF4-FFF2-40B4-BE49-F238E27FC236}">
                  <a16:creationId xmlns:a16="http://schemas.microsoft.com/office/drawing/2014/main" id="{AFB3F260-BDB4-479E-930F-C0F018AAE68B}"/>
                </a:ext>
              </a:extLst>
            </p:cNvPr>
            <p:cNvSpPr/>
            <p:nvPr/>
          </p:nvSpPr>
          <p:spPr>
            <a:xfrm>
              <a:off x="581294" y="600070"/>
              <a:ext cx="231268" cy="231268"/>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6" name="Isosceles Triangle 5">
              <a:extLst>
                <a:ext uri="{FF2B5EF4-FFF2-40B4-BE49-F238E27FC236}">
                  <a16:creationId xmlns:a16="http://schemas.microsoft.com/office/drawing/2014/main" id="{2432EA29-4203-42FB-B0FE-648827BB111F}"/>
                </a:ext>
              </a:extLst>
            </p:cNvPr>
            <p:cNvSpPr/>
            <p:nvPr/>
          </p:nvSpPr>
          <p:spPr>
            <a:xfrm rot="5400000">
              <a:off x="654716" y="656028"/>
              <a:ext cx="116416" cy="1193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sp>
        <p:nvSpPr>
          <p:cNvPr id="8" name="TextBox 7">
            <a:extLst>
              <a:ext uri="{FF2B5EF4-FFF2-40B4-BE49-F238E27FC236}">
                <a16:creationId xmlns:a16="http://schemas.microsoft.com/office/drawing/2014/main" id="{31D0E60E-BB12-4625-A7A8-9DEBF3A61409}"/>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4-</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41759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oup Activity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F239-A814-48F3-A413-39DF83703FC1}"/>
              </a:ext>
            </a:extLst>
          </p:cNvPr>
          <p:cNvSpPr>
            <a:spLocks noGrp="1"/>
          </p:cNvSpPr>
          <p:nvPr>
            <p:ph type="title" hasCustomPrompt="1"/>
          </p:nvPr>
        </p:nvSpPr>
        <p:spPr>
          <a:xfrm>
            <a:off x="3886201" y="356588"/>
            <a:ext cx="4791075" cy="1624615"/>
          </a:xfrm>
        </p:spPr>
        <p:txBody>
          <a:bodyPr anchor="b">
            <a:noAutofit/>
          </a:bodyPr>
          <a:lstStyle>
            <a:lvl1pPr>
              <a:defRPr sz="2400" spc="21" baseline="0">
                <a:solidFill>
                  <a:schemeClr val="bg1"/>
                </a:solidFill>
              </a:defRPr>
            </a:lvl1pPr>
          </a:lstStyle>
          <a:p>
            <a:r>
              <a:rPr lang="en-US" dirty="0"/>
              <a:t>Group Activity / Breakout Session Slide</a:t>
            </a:r>
          </a:p>
        </p:txBody>
      </p:sp>
      <p:pic>
        <p:nvPicPr>
          <p:cNvPr id="11" name="Picture 10">
            <a:extLst>
              <a:ext uri="{FF2B5EF4-FFF2-40B4-BE49-F238E27FC236}">
                <a16:creationId xmlns:a16="http://schemas.microsoft.com/office/drawing/2014/main" id="{62F64225-9405-4BEE-886B-D0ADF136323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646" t="-88393" r="-5841" b="-80143"/>
          <a:stretch/>
        </p:blipFill>
        <p:spPr>
          <a:xfrm>
            <a:off x="-199499" y="0"/>
            <a:ext cx="3380845" cy="6858000"/>
          </a:xfrm>
          <a:prstGeom prst="rect">
            <a:avLst/>
          </a:prstGeom>
          <a:solidFill>
            <a:schemeClr val="bg1"/>
          </a:solidFill>
        </p:spPr>
      </p:pic>
      <p:cxnSp>
        <p:nvCxnSpPr>
          <p:cNvPr id="13" name="Straight Connector 12">
            <a:extLst>
              <a:ext uri="{FF2B5EF4-FFF2-40B4-BE49-F238E27FC236}">
                <a16:creationId xmlns:a16="http://schemas.microsoft.com/office/drawing/2014/main" id="{BC6015D6-F999-467C-8453-1A4156DD0C17}"/>
              </a:ext>
            </a:extLst>
          </p:cNvPr>
          <p:cNvCxnSpPr>
            <a:cxnSpLocks/>
          </p:cNvCxnSpPr>
          <p:nvPr userDrawn="1"/>
        </p:nvCxnSpPr>
        <p:spPr>
          <a:xfrm>
            <a:off x="3181350" y="0"/>
            <a:ext cx="0" cy="6858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E9FB066-CA87-4377-9E18-F24B3972C349}"/>
              </a:ext>
            </a:extLst>
          </p:cNvPr>
          <p:cNvGrpSpPr/>
          <p:nvPr userDrawn="1"/>
        </p:nvGrpSpPr>
        <p:grpSpPr>
          <a:xfrm>
            <a:off x="2751384" y="1676400"/>
            <a:ext cx="972715" cy="1115630"/>
            <a:chOff x="581294" y="600070"/>
            <a:chExt cx="231268" cy="231268"/>
          </a:xfrm>
        </p:grpSpPr>
        <p:sp>
          <p:nvSpPr>
            <p:cNvPr id="5" name="Oval 4">
              <a:extLst>
                <a:ext uri="{FF2B5EF4-FFF2-40B4-BE49-F238E27FC236}">
                  <a16:creationId xmlns:a16="http://schemas.microsoft.com/office/drawing/2014/main" id="{AFB3F260-BDB4-479E-930F-C0F018AAE68B}"/>
                </a:ext>
              </a:extLst>
            </p:cNvPr>
            <p:cNvSpPr/>
            <p:nvPr/>
          </p:nvSpPr>
          <p:spPr>
            <a:xfrm>
              <a:off x="581294" y="600070"/>
              <a:ext cx="231268" cy="231268"/>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6" name="Isosceles Triangle 5">
              <a:extLst>
                <a:ext uri="{FF2B5EF4-FFF2-40B4-BE49-F238E27FC236}">
                  <a16:creationId xmlns:a16="http://schemas.microsoft.com/office/drawing/2014/main" id="{2432EA29-4203-42FB-B0FE-648827BB111F}"/>
                </a:ext>
              </a:extLst>
            </p:cNvPr>
            <p:cNvSpPr/>
            <p:nvPr/>
          </p:nvSpPr>
          <p:spPr>
            <a:xfrm rot="5400000">
              <a:off x="654716" y="656028"/>
              <a:ext cx="116416" cy="1193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cxnSp>
        <p:nvCxnSpPr>
          <p:cNvPr id="8" name="Straight Connector 7">
            <a:extLst>
              <a:ext uri="{FF2B5EF4-FFF2-40B4-BE49-F238E27FC236}">
                <a16:creationId xmlns:a16="http://schemas.microsoft.com/office/drawing/2014/main" id="{DBD44048-D74A-423C-984F-39C5A80C6A0D}"/>
              </a:ext>
            </a:extLst>
          </p:cNvPr>
          <p:cNvCxnSpPr>
            <a:cxnSpLocks/>
            <a:endCxn id="5" idx="6"/>
          </p:cNvCxnSpPr>
          <p:nvPr userDrawn="1"/>
        </p:nvCxnSpPr>
        <p:spPr>
          <a:xfrm flipH="1">
            <a:off x="3724099" y="2234215"/>
            <a:ext cx="541990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0072BD73-906C-4CBD-9DDC-6680319414B7}"/>
              </a:ext>
            </a:extLst>
          </p:cNvPr>
          <p:cNvSpPr>
            <a:spLocks noGrp="1"/>
          </p:cNvSpPr>
          <p:nvPr>
            <p:ph type="body" sz="quarter" idx="10"/>
          </p:nvPr>
        </p:nvSpPr>
        <p:spPr>
          <a:xfrm>
            <a:off x="3886200" y="2590800"/>
            <a:ext cx="4800600" cy="3886200"/>
          </a:xfrm>
        </p:spPr>
        <p:txBody>
          <a:bodyPr>
            <a:normAutofit/>
          </a:bodyPr>
          <a:lstStyle>
            <a:lvl1pPr>
              <a:lnSpc>
                <a:spcPct val="90000"/>
              </a:lnSpc>
              <a:spcBef>
                <a:spcPts val="0"/>
              </a:spcBef>
              <a:spcAft>
                <a:spcPts val="675"/>
              </a:spcAft>
              <a:defRPr sz="2100">
                <a:solidFill>
                  <a:schemeClr val="bg1"/>
                </a:solidFill>
              </a:defRPr>
            </a:lvl1pPr>
            <a:lvl2pPr>
              <a:lnSpc>
                <a:spcPct val="90000"/>
              </a:lnSpc>
              <a:spcBef>
                <a:spcPts val="0"/>
              </a:spcBef>
              <a:spcAft>
                <a:spcPts val="675"/>
              </a:spcAft>
              <a:defRPr sz="1800">
                <a:solidFill>
                  <a:schemeClr val="bg1"/>
                </a:solidFill>
              </a:defRPr>
            </a:lvl2pPr>
            <a:lvl3pPr>
              <a:lnSpc>
                <a:spcPct val="90000"/>
              </a:lnSpc>
              <a:spcBef>
                <a:spcPts val="0"/>
              </a:spcBef>
              <a:spcAft>
                <a:spcPts val="675"/>
              </a:spcAft>
              <a:defRPr sz="1500">
                <a:solidFill>
                  <a:schemeClr val="bg1"/>
                </a:solidFill>
              </a:defRPr>
            </a:lvl3pPr>
            <a:lvl4pPr>
              <a:lnSpc>
                <a:spcPct val="90000"/>
              </a:lnSpc>
              <a:spcBef>
                <a:spcPts val="0"/>
              </a:spcBef>
              <a:spcAft>
                <a:spcPts val="675"/>
              </a:spcAft>
              <a:defRPr sz="1350">
                <a:solidFill>
                  <a:schemeClr val="bg1"/>
                </a:solidFill>
              </a:defRPr>
            </a:lvl4pPr>
            <a:lvl5pPr>
              <a:lnSpc>
                <a:spcPct val="90000"/>
              </a:lnSpc>
              <a:spcBef>
                <a:spcPts val="0"/>
              </a:spcBef>
              <a:spcAft>
                <a:spcPts val="675"/>
              </a:spcAf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55C5D5A5-134A-4152-8E60-32DBC8B8AF45}"/>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4-</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335343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roup Activity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F239-A814-48F3-A413-39DF83703FC1}"/>
              </a:ext>
            </a:extLst>
          </p:cNvPr>
          <p:cNvSpPr>
            <a:spLocks noGrp="1"/>
          </p:cNvSpPr>
          <p:nvPr>
            <p:ph type="title" hasCustomPrompt="1"/>
          </p:nvPr>
        </p:nvSpPr>
        <p:spPr>
          <a:xfrm>
            <a:off x="3886200" y="328806"/>
            <a:ext cx="4791075" cy="1624615"/>
          </a:xfrm>
        </p:spPr>
        <p:txBody>
          <a:bodyPr anchor="b">
            <a:noAutofit/>
          </a:bodyPr>
          <a:lstStyle>
            <a:lvl1pPr>
              <a:defRPr sz="3200" spc="21" baseline="0">
                <a:solidFill>
                  <a:schemeClr val="bg1"/>
                </a:solidFill>
              </a:defRPr>
            </a:lvl1pPr>
          </a:lstStyle>
          <a:p>
            <a:r>
              <a:rPr lang="en-US" dirty="0"/>
              <a:t>Partner Activity </a:t>
            </a:r>
          </a:p>
        </p:txBody>
      </p:sp>
      <p:pic>
        <p:nvPicPr>
          <p:cNvPr id="11" name="Picture 10">
            <a:extLst>
              <a:ext uri="{FF2B5EF4-FFF2-40B4-BE49-F238E27FC236}">
                <a16:creationId xmlns:a16="http://schemas.microsoft.com/office/drawing/2014/main" id="{62F64225-9405-4BEE-886B-D0ADF1363235}"/>
              </a:ext>
            </a:extLst>
          </p:cNvPr>
          <p:cNvPicPr>
            <a:picLocks noChangeAspect="1"/>
          </p:cNvPicPr>
          <p:nvPr userDrawn="1"/>
        </p:nvPicPr>
        <p:blipFill>
          <a:blip r:embed="rId2">
            <a:extLst>
              <a:ext uri="{28A0092B-C50C-407E-A947-70E740481C1C}">
                <a14:useLocalDpi xmlns:a14="http://schemas.microsoft.com/office/drawing/2010/main" val="0"/>
              </a:ext>
            </a:extLst>
          </a:blip>
          <a:srcRect t="14" b="14"/>
          <a:stretch/>
        </p:blipFill>
        <p:spPr>
          <a:xfrm>
            <a:off x="-199499" y="0"/>
            <a:ext cx="3380845" cy="6858000"/>
          </a:xfrm>
          <a:prstGeom prst="rect">
            <a:avLst/>
          </a:prstGeom>
          <a:solidFill>
            <a:schemeClr val="bg1"/>
          </a:solidFill>
        </p:spPr>
      </p:pic>
      <p:cxnSp>
        <p:nvCxnSpPr>
          <p:cNvPr id="13" name="Straight Connector 12">
            <a:extLst>
              <a:ext uri="{FF2B5EF4-FFF2-40B4-BE49-F238E27FC236}">
                <a16:creationId xmlns:a16="http://schemas.microsoft.com/office/drawing/2014/main" id="{BC6015D6-F999-467C-8453-1A4156DD0C17}"/>
              </a:ext>
            </a:extLst>
          </p:cNvPr>
          <p:cNvCxnSpPr>
            <a:cxnSpLocks/>
          </p:cNvCxnSpPr>
          <p:nvPr userDrawn="1"/>
        </p:nvCxnSpPr>
        <p:spPr>
          <a:xfrm>
            <a:off x="3181350" y="0"/>
            <a:ext cx="0" cy="68580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E9FB066-CA87-4377-9E18-F24B3972C349}"/>
              </a:ext>
            </a:extLst>
          </p:cNvPr>
          <p:cNvGrpSpPr/>
          <p:nvPr userDrawn="1"/>
        </p:nvGrpSpPr>
        <p:grpSpPr>
          <a:xfrm>
            <a:off x="2751384" y="1676400"/>
            <a:ext cx="972715" cy="1115630"/>
            <a:chOff x="581294" y="600070"/>
            <a:chExt cx="231268" cy="231268"/>
          </a:xfrm>
        </p:grpSpPr>
        <p:sp>
          <p:nvSpPr>
            <p:cNvPr id="5" name="Oval 4">
              <a:extLst>
                <a:ext uri="{FF2B5EF4-FFF2-40B4-BE49-F238E27FC236}">
                  <a16:creationId xmlns:a16="http://schemas.microsoft.com/office/drawing/2014/main" id="{AFB3F260-BDB4-479E-930F-C0F018AAE68B}"/>
                </a:ext>
              </a:extLst>
            </p:cNvPr>
            <p:cNvSpPr/>
            <p:nvPr/>
          </p:nvSpPr>
          <p:spPr>
            <a:xfrm>
              <a:off x="581294" y="600070"/>
              <a:ext cx="231268" cy="231268"/>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6" name="Isosceles Triangle 5">
              <a:extLst>
                <a:ext uri="{FF2B5EF4-FFF2-40B4-BE49-F238E27FC236}">
                  <a16:creationId xmlns:a16="http://schemas.microsoft.com/office/drawing/2014/main" id="{2432EA29-4203-42FB-B0FE-648827BB111F}"/>
                </a:ext>
              </a:extLst>
            </p:cNvPr>
            <p:cNvSpPr/>
            <p:nvPr/>
          </p:nvSpPr>
          <p:spPr>
            <a:xfrm rot="5400000">
              <a:off x="654716" y="656028"/>
              <a:ext cx="116416" cy="1193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grpSp>
      <p:cxnSp>
        <p:nvCxnSpPr>
          <p:cNvPr id="8" name="Straight Connector 7">
            <a:extLst>
              <a:ext uri="{FF2B5EF4-FFF2-40B4-BE49-F238E27FC236}">
                <a16:creationId xmlns:a16="http://schemas.microsoft.com/office/drawing/2014/main" id="{DBD44048-D74A-423C-984F-39C5A80C6A0D}"/>
              </a:ext>
            </a:extLst>
          </p:cNvPr>
          <p:cNvCxnSpPr>
            <a:cxnSpLocks/>
            <a:endCxn id="5" idx="6"/>
          </p:cNvCxnSpPr>
          <p:nvPr userDrawn="1"/>
        </p:nvCxnSpPr>
        <p:spPr>
          <a:xfrm flipH="1">
            <a:off x="3724099" y="2234215"/>
            <a:ext cx="541990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0072BD73-906C-4CBD-9DDC-6680319414B7}"/>
              </a:ext>
            </a:extLst>
          </p:cNvPr>
          <p:cNvSpPr>
            <a:spLocks noGrp="1"/>
          </p:cNvSpPr>
          <p:nvPr>
            <p:ph type="body" sz="quarter" idx="10"/>
          </p:nvPr>
        </p:nvSpPr>
        <p:spPr>
          <a:xfrm>
            <a:off x="3886200" y="2590800"/>
            <a:ext cx="4800600" cy="3886200"/>
          </a:xfrm>
        </p:spPr>
        <p:txBody>
          <a:bodyPr>
            <a:normAutofit/>
          </a:bodyPr>
          <a:lstStyle>
            <a:lvl1pPr>
              <a:lnSpc>
                <a:spcPct val="90000"/>
              </a:lnSpc>
              <a:spcBef>
                <a:spcPts val="0"/>
              </a:spcBef>
              <a:spcAft>
                <a:spcPts val="675"/>
              </a:spcAft>
              <a:defRPr sz="2800">
                <a:solidFill>
                  <a:schemeClr val="bg1"/>
                </a:solidFill>
              </a:defRPr>
            </a:lvl1pPr>
            <a:lvl2pPr>
              <a:lnSpc>
                <a:spcPct val="90000"/>
              </a:lnSpc>
              <a:spcBef>
                <a:spcPts val="0"/>
              </a:spcBef>
              <a:spcAft>
                <a:spcPts val="675"/>
              </a:spcAft>
              <a:defRPr sz="2400">
                <a:solidFill>
                  <a:schemeClr val="bg1"/>
                </a:solidFill>
              </a:defRPr>
            </a:lvl2pPr>
            <a:lvl3pPr>
              <a:lnSpc>
                <a:spcPct val="90000"/>
              </a:lnSpc>
              <a:spcBef>
                <a:spcPts val="0"/>
              </a:spcBef>
              <a:spcAft>
                <a:spcPts val="675"/>
              </a:spcAft>
              <a:defRPr sz="1500">
                <a:solidFill>
                  <a:schemeClr val="bg1"/>
                </a:solidFill>
              </a:defRPr>
            </a:lvl3pPr>
            <a:lvl4pPr>
              <a:lnSpc>
                <a:spcPct val="90000"/>
              </a:lnSpc>
              <a:spcBef>
                <a:spcPts val="0"/>
              </a:spcBef>
              <a:spcAft>
                <a:spcPts val="675"/>
              </a:spcAft>
              <a:defRPr sz="1350">
                <a:solidFill>
                  <a:schemeClr val="bg1"/>
                </a:solidFill>
              </a:defRPr>
            </a:lvl4pPr>
            <a:lvl5pPr>
              <a:lnSpc>
                <a:spcPct val="90000"/>
              </a:lnSpc>
              <a:spcBef>
                <a:spcPts val="0"/>
              </a:spcBef>
              <a:spcAft>
                <a:spcPts val="675"/>
              </a:spcAf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55C5D5A5-134A-4152-8E60-32DBC8B8AF45}"/>
              </a:ext>
            </a:extLst>
          </p:cNvPr>
          <p:cNvSpPr txBox="1"/>
          <p:nvPr userDrawn="1"/>
        </p:nvSpPr>
        <p:spPr>
          <a:xfrm>
            <a:off x="8382000" y="6488668"/>
            <a:ext cx="762000" cy="369332"/>
          </a:xfrm>
          <a:prstGeom prst="rect">
            <a:avLst/>
          </a:prstGeom>
          <a:noFill/>
        </p:spPr>
        <p:txBody>
          <a:bodyPr wrap="square">
            <a:spAutoFit/>
          </a:bodyPr>
          <a:lstStyle/>
          <a:p>
            <a:pPr algn="r"/>
            <a:r>
              <a:rPr lang="en-US" dirty="0">
                <a:solidFill>
                  <a:schemeClr val="bg1"/>
                </a:solidFill>
              </a:rPr>
              <a:t>4-</a:t>
            </a:r>
            <a:fld id="{2AD0952A-F989-48E7-804B-C91DE344DFED}"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208745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161C6C-AD5F-4E05-B43C-B785D4466E47}"/>
              </a:ext>
            </a:extLst>
          </p:cNvPr>
          <p:cNvSpPr>
            <a:spLocks noGrp="1"/>
          </p:cNvSpPr>
          <p:nvPr>
            <p:ph type="title"/>
          </p:nvPr>
        </p:nvSpPr>
        <p:spPr>
          <a:xfrm>
            <a:off x="628650" y="365129"/>
            <a:ext cx="7886700"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76E58-017B-4861-8006-3A6868562166}"/>
              </a:ext>
            </a:extLst>
          </p:cNvPr>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24200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96"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Lst>
  <p:txStyles>
    <p:titleStyle>
      <a:lvl1pPr algn="l" defTabSz="385763" rtl="0" eaLnBrk="1" latinLnBrk="0" hangingPunct="1">
        <a:lnSpc>
          <a:spcPct val="90000"/>
        </a:lnSpc>
        <a:spcBef>
          <a:spcPct val="0"/>
        </a:spcBef>
        <a:buNone/>
        <a:defRPr sz="3000" kern="1200">
          <a:solidFill>
            <a:schemeClr val="tx1"/>
          </a:solidFill>
          <a:latin typeface="Arial Black" panose="020B0A04020102020204" pitchFamily="34" charset="0"/>
          <a:ea typeface="+mj-ea"/>
          <a:cs typeface="+mj-cs"/>
        </a:defRPr>
      </a:lvl1pPr>
    </p:titleStyle>
    <p:bodyStyle>
      <a:lvl1pPr marL="205740" indent="-205740" algn="l" defTabSz="385763" rtl="0" eaLnBrk="1" latinLnBrk="0" hangingPunct="1">
        <a:lnSpc>
          <a:spcPct val="90000"/>
        </a:lnSpc>
        <a:spcBef>
          <a:spcPts val="450"/>
        </a:spcBef>
        <a:spcAft>
          <a:spcPts val="450"/>
        </a:spcAft>
        <a:buClr>
          <a:schemeClr val="accent2"/>
        </a:buClr>
        <a:buFont typeface="Symbol" panose="05050102010706020507" pitchFamily="18" charset="2"/>
        <a:buChar char=""/>
        <a:defRPr sz="2400" kern="1200">
          <a:solidFill>
            <a:schemeClr val="tx1"/>
          </a:solidFill>
          <a:latin typeface="+mn-lt"/>
          <a:ea typeface="+mn-ea"/>
          <a:cs typeface="+mn-cs"/>
        </a:defRPr>
      </a:lvl1pPr>
      <a:lvl2pPr marL="411480" indent="-205740" algn="l" defTabSz="385763" rtl="0" eaLnBrk="1" latinLnBrk="0" hangingPunct="1">
        <a:lnSpc>
          <a:spcPct val="90000"/>
        </a:lnSpc>
        <a:spcBef>
          <a:spcPts val="450"/>
        </a:spcBef>
        <a:spcAft>
          <a:spcPts val="450"/>
        </a:spcAft>
        <a:buClr>
          <a:schemeClr val="accent2"/>
        </a:buClr>
        <a:buFont typeface="Wingdings" panose="05000000000000000000" pitchFamily="2" charset="2"/>
        <a:buChar char="§"/>
        <a:defRPr sz="2100" kern="1200">
          <a:solidFill>
            <a:schemeClr val="tx1"/>
          </a:solidFill>
          <a:latin typeface="+mn-lt"/>
          <a:ea typeface="+mn-ea"/>
          <a:cs typeface="+mn-cs"/>
        </a:defRPr>
      </a:lvl2pPr>
      <a:lvl3pPr marL="617220" indent="-205740" algn="l" defTabSz="385763" rtl="0" eaLnBrk="1" latinLnBrk="0" hangingPunct="1">
        <a:lnSpc>
          <a:spcPct val="90000"/>
        </a:lnSpc>
        <a:spcBef>
          <a:spcPts val="450"/>
        </a:spcBef>
        <a:spcAft>
          <a:spcPts val="450"/>
        </a:spcAft>
        <a:buClr>
          <a:schemeClr val="accent2"/>
        </a:buClr>
        <a:buFont typeface="Arial" panose="020B0604020202020204" pitchFamily="34" charset="0"/>
        <a:buChar char="»"/>
        <a:defRPr sz="1800" kern="1200">
          <a:solidFill>
            <a:schemeClr val="tx1"/>
          </a:solidFill>
          <a:latin typeface="+mn-lt"/>
          <a:ea typeface="+mn-ea"/>
          <a:cs typeface="+mn-cs"/>
        </a:defRPr>
      </a:lvl3pPr>
      <a:lvl4pPr marL="822960" indent="-205740" algn="l" defTabSz="385763" rtl="0" eaLnBrk="1" latinLnBrk="0" hangingPunct="1">
        <a:lnSpc>
          <a:spcPct val="90000"/>
        </a:lnSpc>
        <a:spcBef>
          <a:spcPts val="450"/>
        </a:spcBef>
        <a:spcAft>
          <a:spcPts val="450"/>
        </a:spcAft>
        <a:buClr>
          <a:schemeClr val="accent2"/>
        </a:buClr>
        <a:buFont typeface="Wingdings" panose="05000000000000000000" pitchFamily="2" charset="2"/>
        <a:buChar char="Ø"/>
        <a:defRPr sz="1500" kern="1200">
          <a:solidFill>
            <a:schemeClr val="tx1"/>
          </a:solidFill>
          <a:latin typeface="+mn-lt"/>
          <a:ea typeface="+mn-ea"/>
          <a:cs typeface="+mn-cs"/>
        </a:defRPr>
      </a:lvl4pPr>
      <a:lvl5pPr marL="1028700" indent="-205740" algn="l" defTabSz="385763" rtl="0" eaLnBrk="1" latinLnBrk="0" hangingPunct="1">
        <a:lnSpc>
          <a:spcPct val="90000"/>
        </a:lnSpc>
        <a:spcBef>
          <a:spcPts val="450"/>
        </a:spcBef>
        <a:buClr>
          <a:schemeClr val="accent2"/>
        </a:buClr>
        <a:buFont typeface="Arial" panose="020B0604020202020204" pitchFamily="34" charset="0"/>
        <a:buChar char="–"/>
        <a:defRPr sz="135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5B4F-1759-4ECB-A314-0A847EE45C03}"/>
              </a:ext>
            </a:extLst>
          </p:cNvPr>
          <p:cNvSpPr>
            <a:spLocks noGrp="1"/>
          </p:cNvSpPr>
          <p:nvPr>
            <p:ph type="title"/>
          </p:nvPr>
        </p:nvSpPr>
        <p:spPr>
          <a:xfrm>
            <a:off x="3886202" y="1238838"/>
            <a:ext cx="4791075" cy="2987675"/>
          </a:xfrm>
        </p:spPr>
        <p:txBody>
          <a:bodyPr/>
          <a:lstStyle/>
          <a:p>
            <a:r>
              <a:rPr lang="en-US" sz="4000" dirty="0"/>
              <a:t>Module 4</a:t>
            </a:r>
          </a:p>
        </p:txBody>
      </p:sp>
      <p:sp>
        <p:nvSpPr>
          <p:cNvPr id="3" name="Text Placeholder 2">
            <a:extLst>
              <a:ext uri="{FF2B5EF4-FFF2-40B4-BE49-F238E27FC236}">
                <a16:creationId xmlns:a16="http://schemas.microsoft.com/office/drawing/2014/main" id="{A9A337FC-4614-4361-A779-E5D82D09A33D}"/>
              </a:ext>
            </a:extLst>
          </p:cNvPr>
          <p:cNvSpPr>
            <a:spLocks noGrp="1"/>
          </p:cNvSpPr>
          <p:nvPr>
            <p:ph type="body" sz="quarter" idx="10"/>
          </p:nvPr>
        </p:nvSpPr>
        <p:spPr/>
        <p:txBody>
          <a:bodyPr/>
          <a:lstStyle/>
          <a:p>
            <a:r>
              <a:rPr lang="en-US" sz="3200" dirty="0"/>
              <a:t>Method or </a:t>
            </a:r>
            <a:br>
              <a:rPr lang="en-US" sz="3200" dirty="0"/>
            </a:br>
            <a:r>
              <a:rPr lang="en-US" sz="3200" dirty="0"/>
              <a:t>End-result Specifications</a:t>
            </a:r>
          </a:p>
          <a:p>
            <a:endParaRPr lang="en-US" sz="3200" dirty="0"/>
          </a:p>
        </p:txBody>
      </p:sp>
    </p:spTree>
    <p:extLst>
      <p:ext uri="{BB962C8B-B14F-4D97-AF65-F5344CB8AC3E}">
        <p14:creationId xmlns:p14="http://schemas.microsoft.com/office/powerpoint/2010/main" val="211648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9"/>
            <a:ext cx="8123465" cy="1325563"/>
          </a:xfrm>
        </p:spPr>
        <p:txBody>
          <a:bodyPr>
            <a:normAutofit/>
          </a:bodyPr>
          <a:lstStyle/>
          <a:p>
            <a:r>
              <a:rPr lang="en-US" sz="4000" dirty="0"/>
              <a:t>Method Specification Disadvantages (continued)</a:t>
            </a:r>
          </a:p>
        </p:txBody>
      </p:sp>
      <p:sp>
        <p:nvSpPr>
          <p:cNvPr id="5" name="Content Placeholder 4"/>
          <p:cNvSpPr>
            <a:spLocks noGrp="1"/>
          </p:cNvSpPr>
          <p:nvPr>
            <p:ph sz="quarter" idx="10"/>
          </p:nvPr>
        </p:nvSpPr>
        <p:spPr>
          <a:xfrm>
            <a:off x="763398" y="2147337"/>
            <a:ext cx="8380601" cy="4180114"/>
          </a:xfrm>
        </p:spPr>
        <p:txBody>
          <a:bodyPr>
            <a:normAutofit/>
          </a:bodyPr>
          <a:lstStyle/>
          <a:p>
            <a:r>
              <a:rPr lang="en-US" sz="3200" dirty="0"/>
              <a:t>Contractor payment not tied to performance or quality of work</a:t>
            </a:r>
          </a:p>
          <a:p>
            <a:r>
              <a:rPr lang="en-US" sz="3200" dirty="0"/>
              <a:t>Acceptance decisions based on test results of field samples can increase disputes</a:t>
            </a:r>
          </a:p>
        </p:txBody>
      </p:sp>
    </p:spTree>
    <p:extLst>
      <p:ext uri="{BB962C8B-B14F-4D97-AF65-F5344CB8AC3E}">
        <p14:creationId xmlns:p14="http://schemas.microsoft.com/office/powerpoint/2010/main" val="281241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End-result Specifications</a:t>
            </a:r>
          </a:p>
        </p:txBody>
      </p:sp>
      <p:sp>
        <p:nvSpPr>
          <p:cNvPr id="3" name="Content Placeholder 2"/>
          <p:cNvSpPr>
            <a:spLocks noGrp="1"/>
          </p:cNvSpPr>
          <p:nvPr>
            <p:ph sz="quarter" idx="10"/>
          </p:nvPr>
        </p:nvSpPr>
        <p:spPr>
          <a:xfrm>
            <a:off x="704676" y="2147337"/>
            <a:ext cx="8439324" cy="4180114"/>
          </a:xfrm>
        </p:spPr>
        <p:txBody>
          <a:bodyPr>
            <a:normAutofit/>
          </a:bodyPr>
          <a:lstStyle/>
          <a:p>
            <a:pPr marL="0" lvl="0" indent="0">
              <a:buNone/>
            </a:pPr>
            <a:r>
              <a:rPr lang="en-US" sz="3200" dirty="0"/>
              <a:t>Specifications that require the contractor to take the entire responsibility for supplying a product or an item of construction</a:t>
            </a:r>
          </a:p>
        </p:txBody>
      </p:sp>
    </p:spTree>
    <p:extLst>
      <p:ext uri="{BB962C8B-B14F-4D97-AF65-F5344CB8AC3E}">
        <p14:creationId xmlns:p14="http://schemas.microsoft.com/office/powerpoint/2010/main" val="1175341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CA7A07-49EA-4846-8BC6-EEB07E326C7B}"/>
              </a:ext>
            </a:extLst>
          </p:cNvPr>
          <p:cNvSpPr>
            <a:spLocks noGrp="1"/>
          </p:cNvSpPr>
          <p:nvPr>
            <p:ph type="title"/>
          </p:nvPr>
        </p:nvSpPr>
        <p:spPr>
          <a:xfrm>
            <a:off x="4833714" y="2279990"/>
            <a:ext cx="4093367" cy="1590675"/>
          </a:xfrm>
        </p:spPr>
        <p:txBody>
          <a:bodyPr>
            <a:normAutofit/>
          </a:bodyPr>
          <a:lstStyle/>
          <a:p>
            <a:r>
              <a:rPr lang="en-US" sz="3400" dirty="0"/>
              <a:t>End-result Specification</a:t>
            </a:r>
            <a:br>
              <a:rPr lang="en-US" sz="3400" dirty="0"/>
            </a:br>
            <a:r>
              <a:rPr lang="en-US" sz="3400" dirty="0"/>
              <a:t>Characteristics</a:t>
            </a:r>
          </a:p>
        </p:txBody>
      </p:sp>
      <p:pic>
        <p:nvPicPr>
          <p:cNvPr id="9" name="Picture Placeholder 8" descr="A road sign captioned “Risk” ">
            <a:extLst>
              <a:ext uri="{FF2B5EF4-FFF2-40B4-BE49-F238E27FC236}">
                <a16:creationId xmlns:a16="http://schemas.microsoft.com/office/drawing/2014/main" id="{8F7CD45F-40ED-4667-8FE7-F9B960C0D51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96" b="396"/>
          <a:stretch>
            <a:fillRect/>
          </a:stretch>
        </p:blipFill>
        <p:spPr>
          <a:xfrm>
            <a:off x="323291" y="440431"/>
            <a:ext cx="2160271" cy="2880360"/>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1" name="Picture Placeholder 10" descr="A thumbs-up captioned, “Acceptance” ">
            <a:extLst>
              <a:ext uri="{FF2B5EF4-FFF2-40B4-BE49-F238E27FC236}">
                <a16:creationId xmlns:a16="http://schemas.microsoft.com/office/drawing/2014/main" id="{DA2F683A-EB49-4137-8F1D-94A63C4E7693}"/>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50" b="150"/>
          <a:stretch>
            <a:fillRect/>
          </a:stretch>
        </p:blipFill>
        <p:spPr>
          <a:xfrm>
            <a:off x="2578503" y="440431"/>
            <a:ext cx="2160270" cy="2880360"/>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3" name="Picture Placeholder 12" descr="Two workers reviewing plans captioned Inspection, Sampling and Testing ">
            <a:extLst>
              <a:ext uri="{FF2B5EF4-FFF2-40B4-BE49-F238E27FC236}">
                <a16:creationId xmlns:a16="http://schemas.microsoft.com/office/drawing/2014/main" id="{281EFDD2-2C0B-43ED-8FB0-777C3E55FD7F}"/>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1524" b="1524"/>
          <a:stretch>
            <a:fillRect/>
          </a:stretch>
        </p:blipFill>
        <p:spPr>
          <a:xfrm>
            <a:off x="324434" y="3504306"/>
            <a:ext cx="2157984" cy="2877311"/>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5" name="Picture Placeholder 14" descr="Stacks of money captioned, “Payment”">
            <a:extLst>
              <a:ext uri="{FF2B5EF4-FFF2-40B4-BE49-F238E27FC236}">
                <a16:creationId xmlns:a16="http://schemas.microsoft.com/office/drawing/2014/main" id="{BADB8B94-5C6E-4FC4-AE09-E37E8B60BE94}"/>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8395" t="2543" r="11941" b="11690"/>
          <a:stretch/>
        </p:blipFill>
        <p:spPr>
          <a:xfrm>
            <a:off x="2580790" y="3504306"/>
            <a:ext cx="2157983" cy="2788920"/>
          </a:xfrm>
          <a:prstGeom prst="roundRect">
            <a:avLst>
              <a:gd name="adj" fmla="val 11111"/>
            </a:avLst>
          </a:prstGeom>
          <a:noFill/>
          <a:ln w="6350" cap="rnd">
            <a:solidFill>
              <a:schemeClr val="tx1">
                <a:lumMod val="50000"/>
              </a:schemeClr>
            </a:solid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421125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8515350" cy="1325563"/>
          </a:xfrm>
        </p:spPr>
        <p:txBody>
          <a:bodyPr>
            <a:normAutofit/>
          </a:bodyPr>
          <a:lstStyle/>
          <a:p>
            <a:r>
              <a:rPr lang="en-US" sz="4000" dirty="0"/>
              <a:t>End-result Specification Advantages</a:t>
            </a:r>
          </a:p>
        </p:txBody>
      </p:sp>
      <p:sp>
        <p:nvSpPr>
          <p:cNvPr id="5" name="Content Placeholder 4"/>
          <p:cNvSpPr>
            <a:spLocks noGrp="1"/>
          </p:cNvSpPr>
          <p:nvPr>
            <p:ph sz="quarter" idx="10"/>
          </p:nvPr>
        </p:nvSpPr>
        <p:spPr>
          <a:xfrm>
            <a:off x="947956" y="2147337"/>
            <a:ext cx="8196043" cy="4180114"/>
          </a:xfrm>
        </p:spPr>
        <p:txBody>
          <a:bodyPr>
            <a:normAutofit/>
          </a:bodyPr>
          <a:lstStyle/>
          <a:p>
            <a:r>
              <a:rPr lang="en-US" sz="3200" dirty="0"/>
              <a:t>Contractor innovation is promoted</a:t>
            </a:r>
          </a:p>
          <a:p>
            <a:r>
              <a:rPr lang="en-US" sz="3200" dirty="0"/>
              <a:t>Contractor assumes more performance risk</a:t>
            </a:r>
          </a:p>
          <a:p>
            <a:r>
              <a:rPr lang="en-US" sz="3200" dirty="0"/>
              <a:t>Contractors have flexibility to select materials, techniques, and procedures </a:t>
            </a:r>
          </a:p>
          <a:p>
            <a:r>
              <a:rPr lang="en-US" sz="3200" dirty="0"/>
              <a:t>More rational mechanism for adjusting payment based on quality or performance</a:t>
            </a:r>
          </a:p>
        </p:txBody>
      </p:sp>
    </p:spTree>
    <p:extLst>
      <p:ext uri="{BB962C8B-B14F-4D97-AF65-F5344CB8AC3E}">
        <p14:creationId xmlns:p14="http://schemas.microsoft.com/office/powerpoint/2010/main" val="1089089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39" y="331573"/>
            <a:ext cx="8611560" cy="1325563"/>
          </a:xfrm>
        </p:spPr>
        <p:txBody>
          <a:bodyPr>
            <a:normAutofit/>
          </a:bodyPr>
          <a:lstStyle/>
          <a:p>
            <a:r>
              <a:rPr lang="en-US" sz="4000" dirty="0"/>
              <a:t>End-result Specification Disadvantages</a:t>
            </a:r>
          </a:p>
        </p:txBody>
      </p:sp>
      <p:sp>
        <p:nvSpPr>
          <p:cNvPr id="5" name="Content Placeholder 4"/>
          <p:cNvSpPr>
            <a:spLocks noGrp="1"/>
          </p:cNvSpPr>
          <p:nvPr>
            <p:ph sz="quarter" idx="10"/>
          </p:nvPr>
        </p:nvSpPr>
        <p:spPr>
          <a:xfrm>
            <a:off x="947956" y="2147337"/>
            <a:ext cx="8196043" cy="4180114"/>
          </a:xfrm>
        </p:spPr>
        <p:txBody>
          <a:bodyPr>
            <a:normAutofit/>
          </a:bodyPr>
          <a:lstStyle/>
          <a:p>
            <a:r>
              <a:rPr lang="en-US" sz="3200" dirty="0"/>
              <a:t>Agency can exert less control over the work</a:t>
            </a:r>
          </a:p>
          <a:p>
            <a:r>
              <a:rPr lang="en-US" sz="3200" dirty="0"/>
              <a:t>Opportunities for smaller, local construction firms reduced</a:t>
            </a:r>
          </a:p>
          <a:p>
            <a:r>
              <a:rPr lang="en-US" sz="3200" dirty="0"/>
              <a:t>Challenge to identify all parameters critical to performance </a:t>
            </a:r>
          </a:p>
          <a:p>
            <a:r>
              <a:rPr lang="en-US" sz="3200" dirty="0"/>
              <a:t>Roles and responsibilities of the contractor and agency can blur</a:t>
            </a:r>
          </a:p>
        </p:txBody>
      </p:sp>
    </p:spTree>
    <p:extLst>
      <p:ext uri="{BB962C8B-B14F-4D97-AF65-F5344CB8AC3E}">
        <p14:creationId xmlns:p14="http://schemas.microsoft.com/office/powerpoint/2010/main" val="3040538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8515350" cy="1325563"/>
          </a:xfrm>
        </p:spPr>
        <p:txBody>
          <a:bodyPr>
            <a:normAutofit/>
          </a:bodyPr>
          <a:lstStyle/>
          <a:p>
            <a:r>
              <a:rPr lang="en-US" sz="4000" dirty="0"/>
              <a:t>Quality Assurance Specifications</a:t>
            </a:r>
          </a:p>
        </p:txBody>
      </p:sp>
      <p:sp>
        <p:nvSpPr>
          <p:cNvPr id="3" name="Content Placeholder 2"/>
          <p:cNvSpPr>
            <a:spLocks noGrp="1"/>
          </p:cNvSpPr>
          <p:nvPr>
            <p:ph sz="quarter" idx="10"/>
          </p:nvPr>
        </p:nvSpPr>
        <p:spPr>
          <a:xfrm>
            <a:off x="855678" y="2147337"/>
            <a:ext cx="8288322" cy="4180114"/>
          </a:xfrm>
        </p:spPr>
        <p:txBody>
          <a:bodyPr>
            <a:normAutofit/>
          </a:bodyPr>
          <a:lstStyle/>
          <a:p>
            <a:pPr marL="0" lvl="0" indent="0">
              <a:buNone/>
            </a:pPr>
            <a:r>
              <a:rPr lang="en-US" sz="3200" dirty="0"/>
              <a:t>Specifications that require contractor quality control and agency acceptance activities throughout production and placement of a product</a:t>
            </a:r>
          </a:p>
        </p:txBody>
      </p:sp>
    </p:spTree>
    <p:extLst>
      <p:ext uri="{BB962C8B-B14F-4D97-AF65-F5344CB8AC3E}">
        <p14:creationId xmlns:p14="http://schemas.microsoft.com/office/powerpoint/2010/main" val="67495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CA7A07-49EA-4846-8BC6-EEB07E326C7B}"/>
              </a:ext>
            </a:extLst>
          </p:cNvPr>
          <p:cNvSpPr>
            <a:spLocks noGrp="1"/>
          </p:cNvSpPr>
          <p:nvPr>
            <p:ph type="title"/>
          </p:nvPr>
        </p:nvSpPr>
        <p:spPr>
          <a:xfrm>
            <a:off x="4833714" y="2441356"/>
            <a:ext cx="4093367" cy="1590675"/>
          </a:xfrm>
        </p:spPr>
        <p:txBody>
          <a:bodyPr>
            <a:noAutofit/>
          </a:bodyPr>
          <a:lstStyle/>
          <a:p>
            <a:r>
              <a:rPr lang="en-US" sz="3400" dirty="0"/>
              <a:t>Quality Assurance Specification</a:t>
            </a:r>
            <a:br>
              <a:rPr lang="en-US" sz="3400" dirty="0"/>
            </a:br>
            <a:r>
              <a:rPr lang="en-US" sz="3400" dirty="0"/>
              <a:t>Characteristics</a:t>
            </a:r>
          </a:p>
        </p:txBody>
      </p:sp>
      <p:pic>
        <p:nvPicPr>
          <p:cNvPr id="9" name="Picture Placeholder 8" descr="A road sign captioned “Risk” ">
            <a:extLst>
              <a:ext uri="{FF2B5EF4-FFF2-40B4-BE49-F238E27FC236}">
                <a16:creationId xmlns:a16="http://schemas.microsoft.com/office/drawing/2014/main" id="{8F7CD45F-40ED-4667-8FE7-F9B960C0D51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96" b="396"/>
          <a:stretch>
            <a:fillRect/>
          </a:stretch>
        </p:blipFill>
        <p:spPr>
          <a:xfrm>
            <a:off x="323291" y="440431"/>
            <a:ext cx="2160271" cy="2880360"/>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1" name="Picture Placeholder 10" descr="A thumbs-up captioned, “Acceptance” ">
            <a:extLst>
              <a:ext uri="{FF2B5EF4-FFF2-40B4-BE49-F238E27FC236}">
                <a16:creationId xmlns:a16="http://schemas.microsoft.com/office/drawing/2014/main" id="{DA2F683A-EB49-4137-8F1D-94A63C4E7693}"/>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50" b="150"/>
          <a:stretch>
            <a:fillRect/>
          </a:stretch>
        </p:blipFill>
        <p:spPr>
          <a:xfrm>
            <a:off x="2578503" y="440431"/>
            <a:ext cx="2160270" cy="2880360"/>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3" name="Picture Placeholder 12" descr="Two workers reviewing plans captioned Inspection, Sampling and Testing ">
            <a:extLst>
              <a:ext uri="{FF2B5EF4-FFF2-40B4-BE49-F238E27FC236}">
                <a16:creationId xmlns:a16="http://schemas.microsoft.com/office/drawing/2014/main" id="{281EFDD2-2C0B-43ED-8FB0-777C3E55FD7F}"/>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1524" b="1524"/>
          <a:stretch>
            <a:fillRect/>
          </a:stretch>
        </p:blipFill>
        <p:spPr>
          <a:xfrm>
            <a:off x="324434" y="3504306"/>
            <a:ext cx="2157984" cy="2877311"/>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5" name="Picture Placeholder 14" descr="Stacks of money captioned, “Payment”">
            <a:extLst>
              <a:ext uri="{FF2B5EF4-FFF2-40B4-BE49-F238E27FC236}">
                <a16:creationId xmlns:a16="http://schemas.microsoft.com/office/drawing/2014/main" id="{BADB8B94-5C6E-4FC4-AE09-E37E8B60BE94}"/>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8395" t="2543" r="11941" b="11690"/>
          <a:stretch/>
        </p:blipFill>
        <p:spPr>
          <a:xfrm>
            <a:off x="2580790" y="3504306"/>
            <a:ext cx="2157983" cy="2788920"/>
          </a:xfrm>
          <a:prstGeom prst="roundRect">
            <a:avLst>
              <a:gd name="adj" fmla="val 11111"/>
            </a:avLst>
          </a:prstGeom>
          <a:noFill/>
          <a:ln w="6350" cap="rnd">
            <a:solidFill>
              <a:schemeClr val="tx1">
                <a:lumMod val="50000"/>
              </a:schemeClr>
            </a:solid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227695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noChangeArrowheads="1"/>
          </p:cNvSpPr>
          <p:nvPr>
            <p:ph type="title"/>
          </p:nvPr>
        </p:nvSpPr>
        <p:spPr/>
        <p:txBody>
          <a:bodyPr/>
          <a:lstStyle/>
          <a:p>
            <a:r>
              <a:rPr lang="en-US" sz="3200" dirty="0"/>
              <a:t>Partner Activity 4.1</a:t>
            </a:r>
          </a:p>
        </p:txBody>
      </p:sp>
      <p:sp>
        <p:nvSpPr>
          <p:cNvPr id="9" name="Text Placeholder 8">
            <a:extLst>
              <a:ext uri="{FF2B5EF4-FFF2-40B4-BE49-F238E27FC236}">
                <a16:creationId xmlns:a16="http://schemas.microsoft.com/office/drawing/2014/main" id="{CFFC9A92-91A1-42CC-AD17-352B83C84733}"/>
              </a:ext>
            </a:extLst>
          </p:cNvPr>
          <p:cNvSpPr>
            <a:spLocks noGrp="1"/>
          </p:cNvSpPr>
          <p:nvPr>
            <p:ph type="body" sz="quarter" idx="10"/>
          </p:nvPr>
        </p:nvSpPr>
        <p:spPr/>
        <p:txBody>
          <a:bodyPr>
            <a:normAutofit/>
          </a:bodyPr>
          <a:lstStyle/>
          <a:p>
            <a:pPr>
              <a:spcBef>
                <a:spcPts val="600"/>
              </a:spcBef>
            </a:pPr>
            <a:r>
              <a:rPr lang="en-US" sz="2400" dirty="0"/>
              <a:t>Review and discuss the notes on the matrix of attributes</a:t>
            </a:r>
          </a:p>
          <a:p>
            <a:pPr>
              <a:spcBef>
                <a:spcPts val="600"/>
              </a:spcBef>
            </a:pPr>
            <a:r>
              <a:rPr lang="en-US" sz="2400" dirty="0"/>
              <a:t>Match each sample specification with the best representative type of specification. Use the information you noted and discussed</a:t>
            </a:r>
          </a:p>
          <a:p>
            <a:pPr>
              <a:spcBef>
                <a:spcPts val="600"/>
              </a:spcBef>
            </a:pPr>
            <a:r>
              <a:rPr lang="en-US" sz="2400" dirty="0"/>
              <a:t>Write your answers in the Types of Specification table</a:t>
            </a:r>
          </a:p>
          <a:p>
            <a:pPr marL="0" lvl="0" indent="0" algn="ctr">
              <a:spcBef>
                <a:spcPts val="4200"/>
              </a:spcBef>
              <a:buNone/>
            </a:pPr>
            <a:endParaRPr lang="en-US" sz="2400" dirty="0"/>
          </a:p>
          <a:p>
            <a:endParaRPr lang="en-US" sz="2400" dirty="0"/>
          </a:p>
        </p:txBody>
      </p:sp>
    </p:spTree>
    <p:extLst>
      <p:ext uri="{BB962C8B-B14F-4D97-AF65-F5344CB8AC3E}">
        <p14:creationId xmlns:p14="http://schemas.microsoft.com/office/powerpoint/2010/main" val="3600249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p:txBody>
          <a:bodyPr>
            <a:normAutofit/>
          </a:bodyPr>
          <a:lstStyle/>
          <a:p>
            <a:r>
              <a:rPr lang="en-US" sz="4000" dirty="0"/>
              <a:t>Specification Sample 1</a:t>
            </a:r>
          </a:p>
        </p:txBody>
      </p:sp>
      <p:sp>
        <p:nvSpPr>
          <p:cNvPr id="10" name="Content Placeholder 4"/>
          <p:cNvSpPr>
            <a:spLocks noGrp="1"/>
          </p:cNvSpPr>
          <p:nvPr>
            <p:ph sz="quarter" idx="10"/>
          </p:nvPr>
        </p:nvSpPr>
        <p:spPr>
          <a:xfrm>
            <a:off x="922790" y="2147337"/>
            <a:ext cx="8045041" cy="4180114"/>
          </a:xfrm>
        </p:spPr>
        <p:txBody>
          <a:bodyPr>
            <a:normAutofit/>
          </a:bodyPr>
          <a:lstStyle/>
          <a:p>
            <a:pPr marL="0" indent="0">
              <a:buNone/>
            </a:pPr>
            <a:r>
              <a:rPr lang="en-US" sz="3200" dirty="0"/>
              <a:t>“</a:t>
            </a:r>
            <a:r>
              <a:rPr lang="en-US" sz="3200" b="1" dirty="0"/>
              <a:t>609.4.4 Finishing</a:t>
            </a:r>
            <a:r>
              <a:rPr lang="en-US" sz="3200" dirty="0"/>
              <a:t>. When using forms, trowel exposed surfaces smooth and give a fine brush finish with brush strokes parallel to the curb line. After removing forms, fill surface blemishes that will be exposed with grout and finish . . .”</a:t>
            </a:r>
          </a:p>
          <a:p>
            <a:pPr marL="0" indent="0">
              <a:buNone/>
            </a:pPr>
            <a:endParaRPr lang="en-US" sz="3200" dirty="0"/>
          </a:p>
          <a:p>
            <a:pPr marL="0" indent="0" algn="ctr">
              <a:buNone/>
            </a:pPr>
            <a:r>
              <a:rPr lang="en-US" sz="3200" b="1" dirty="0"/>
              <a:t>Method specification</a:t>
            </a:r>
          </a:p>
        </p:txBody>
      </p:sp>
    </p:spTree>
    <p:extLst>
      <p:ext uri="{BB962C8B-B14F-4D97-AF65-F5344CB8AC3E}">
        <p14:creationId xmlns:p14="http://schemas.microsoft.com/office/powerpoint/2010/main" val="323359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p:txBody>
          <a:bodyPr>
            <a:normAutofit/>
          </a:bodyPr>
          <a:lstStyle/>
          <a:p>
            <a:r>
              <a:rPr lang="en-US" sz="4000" dirty="0"/>
              <a:t>Specification Sample 2</a:t>
            </a:r>
          </a:p>
        </p:txBody>
      </p:sp>
      <p:sp>
        <p:nvSpPr>
          <p:cNvPr id="10" name="Content Placeholder 4"/>
          <p:cNvSpPr>
            <a:spLocks noGrp="1"/>
          </p:cNvSpPr>
          <p:nvPr>
            <p:ph sz="quarter" idx="10"/>
          </p:nvPr>
        </p:nvSpPr>
        <p:spPr>
          <a:xfrm>
            <a:off x="952528" y="2182129"/>
            <a:ext cx="7886700" cy="4180114"/>
          </a:xfrm>
        </p:spPr>
        <p:txBody>
          <a:bodyPr>
            <a:normAutofit fontScale="92500" lnSpcReduction="10000"/>
          </a:bodyPr>
          <a:lstStyle/>
          <a:p>
            <a:pPr marL="0" indent="0">
              <a:buNone/>
            </a:pPr>
            <a:r>
              <a:rPr lang="en-US" sz="3200" dirty="0"/>
              <a:t>“</a:t>
            </a:r>
            <a:r>
              <a:rPr lang="en-US" sz="3200" b="1" dirty="0"/>
              <a:t>609.4.6 Surface Tolerance</a:t>
            </a:r>
            <a:r>
              <a:rPr lang="en-US" sz="3200" dirty="0"/>
              <a:t>. Ensure that the finished top and face of the curb are true and straight and that the top surfaces are of uniform width and free from irregularities. Do not leave the finished surface with variation greater than 3/16 in. [5 mm] every 10 ft. [3 m] in any direction. Correct excess variation by removing and replacing the curb section.”</a:t>
            </a:r>
          </a:p>
          <a:p>
            <a:pPr marL="0" indent="0" algn="ctr">
              <a:buNone/>
            </a:pPr>
            <a:endParaRPr lang="en-US" sz="3200" dirty="0"/>
          </a:p>
          <a:p>
            <a:pPr marL="0" indent="0" algn="ctr">
              <a:buNone/>
            </a:pPr>
            <a:r>
              <a:rPr lang="en-US" sz="3200" b="1" dirty="0"/>
              <a:t>End-result specification</a:t>
            </a:r>
          </a:p>
        </p:txBody>
      </p:sp>
    </p:spTree>
    <p:extLst>
      <p:ext uri="{BB962C8B-B14F-4D97-AF65-F5344CB8AC3E}">
        <p14:creationId xmlns:p14="http://schemas.microsoft.com/office/powerpoint/2010/main" val="58168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Learning Outcomes</a:t>
            </a:r>
          </a:p>
        </p:txBody>
      </p:sp>
      <p:sp>
        <p:nvSpPr>
          <p:cNvPr id="3" name="Content Placeholder 2"/>
          <p:cNvSpPr>
            <a:spLocks noGrp="1"/>
          </p:cNvSpPr>
          <p:nvPr>
            <p:ph sz="quarter" idx="10"/>
          </p:nvPr>
        </p:nvSpPr>
        <p:spPr/>
        <p:txBody>
          <a:bodyPr>
            <a:noAutofit/>
          </a:bodyPr>
          <a:lstStyle/>
          <a:p>
            <a:pPr lvl="0"/>
            <a:r>
              <a:rPr lang="en-US" sz="3200" dirty="0"/>
              <a:t>Write a new specification to a given set of criteria using the five Cs and the agency’s preferred format, given a sample specification</a:t>
            </a:r>
          </a:p>
          <a:p>
            <a:pPr lvl="0"/>
            <a:r>
              <a:rPr lang="en-US" sz="3200" dirty="0"/>
              <a:t>Relate the type of specification to the allocation of risk</a:t>
            </a:r>
          </a:p>
          <a:p>
            <a:pPr lvl="0"/>
            <a:r>
              <a:rPr lang="en-US" sz="3200" dirty="0"/>
              <a:t>Write an end-result specification to replace a method specification, given an excerpt from a method specification</a:t>
            </a:r>
          </a:p>
        </p:txBody>
      </p:sp>
    </p:spTree>
    <p:extLst>
      <p:ext uri="{BB962C8B-B14F-4D97-AF65-F5344CB8AC3E}">
        <p14:creationId xmlns:p14="http://schemas.microsoft.com/office/powerpoint/2010/main" val="528932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p:txBody>
          <a:bodyPr>
            <a:normAutofit/>
          </a:bodyPr>
          <a:lstStyle/>
          <a:p>
            <a:r>
              <a:rPr lang="en-US" sz="4000" dirty="0"/>
              <a:t>Specification Sample 3</a:t>
            </a:r>
          </a:p>
        </p:txBody>
      </p:sp>
      <p:sp>
        <p:nvSpPr>
          <p:cNvPr id="10" name="Content Placeholder 4"/>
          <p:cNvSpPr>
            <a:spLocks noGrp="1"/>
          </p:cNvSpPr>
          <p:nvPr>
            <p:ph sz="quarter" idx="10"/>
          </p:nvPr>
        </p:nvSpPr>
        <p:spPr>
          <a:xfrm>
            <a:off x="964649" y="2128676"/>
            <a:ext cx="8000125" cy="4180114"/>
          </a:xfrm>
        </p:spPr>
        <p:txBody>
          <a:bodyPr>
            <a:noAutofit/>
          </a:bodyPr>
          <a:lstStyle/>
          <a:p>
            <a:pPr marL="0" indent="0">
              <a:buNone/>
            </a:pPr>
            <a:r>
              <a:rPr lang="en-US" sz="3200" dirty="0"/>
              <a:t>“</a:t>
            </a:r>
            <a:r>
              <a:rPr lang="en-US" sz="3200" b="1" dirty="0"/>
              <a:t>605.03. Concrete Production</a:t>
            </a:r>
            <a:r>
              <a:rPr lang="en-US" sz="3200" dirty="0"/>
              <a:t>. The contractor shall provide quality control measures for the production of concrete in accordance with Section 604. The engineer will not sample or test for quality control or assist in controlling the contractor's production operations . . .”</a:t>
            </a:r>
          </a:p>
          <a:p>
            <a:endParaRPr lang="en-US" sz="3200" dirty="0"/>
          </a:p>
          <a:p>
            <a:pPr marL="0" indent="0" algn="ctr">
              <a:buNone/>
            </a:pPr>
            <a:r>
              <a:rPr lang="en-US" sz="3200" b="1" dirty="0"/>
              <a:t>Quality assurance specification</a:t>
            </a:r>
          </a:p>
        </p:txBody>
      </p:sp>
    </p:spTree>
    <p:extLst>
      <p:ext uri="{BB962C8B-B14F-4D97-AF65-F5344CB8AC3E}">
        <p14:creationId xmlns:p14="http://schemas.microsoft.com/office/powerpoint/2010/main" val="367931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628650" y="365129"/>
            <a:ext cx="8515350" cy="1325563"/>
          </a:xfrm>
        </p:spPr>
        <p:txBody>
          <a:bodyPr>
            <a:normAutofit/>
          </a:bodyPr>
          <a:lstStyle/>
          <a:p>
            <a:r>
              <a:rPr lang="en-US" sz="4000" dirty="0"/>
              <a:t>Specification Sample 4</a:t>
            </a:r>
          </a:p>
        </p:txBody>
      </p:sp>
      <p:sp>
        <p:nvSpPr>
          <p:cNvPr id="10" name="Content Placeholder 4"/>
          <p:cNvSpPr>
            <a:spLocks noGrp="1"/>
          </p:cNvSpPr>
          <p:nvPr>
            <p:ph sz="quarter" idx="10"/>
          </p:nvPr>
        </p:nvSpPr>
        <p:spPr>
          <a:xfrm>
            <a:off x="1004968" y="2165998"/>
            <a:ext cx="7597857" cy="4180114"/>
          </a:xfrm>
        </p:spPr>
        <p:txBody>
          <a:bodyPr>
            <a:normAutofit/>
          </a:bodyPr>
          <a:lstStyle/>
          <a:p>
            <a:pPr marL="0" indent="0">
              <a:buNone/>
            </a:pPr>
            <a:r>
              <a:rPr lang="en-US" sz="3200" dirty="0"/>
              <a:t>“</a:t>
            </a:r>
            <a:r>
              <a:rPr lang="en-US" sz="3200" b="1" dirty="0"/>
              <a:t>401.16 Density</a:t>
            </a:r>
            <a:r>
              <a:rPr lang="en-US" sz="3200" dirty="0"/>
              <a:t>. Acceptance will be based on lots and sublots in accordance with 401.07.</a:t>
            </a:r>
          </a:p>
          <a:p>
            <a:pPr marL="0" indent="0">
              <a:buNone/>
            </a:pPr>
            <a:r>
              <a:rPr lang="en-US" sz="3200" dirty="0"/>
              <a:t>Density of the compacted dense graded mixture will be determined from cores except where . . .”</a:t>
            </a:r>
          </a:p>
          <a:p>
            <a:endParaRPr lang="en-US" sz="3200" dirty="0"/>
          </a:p>
          <a:p>
            <a:pPr marL="0" indent="0" algn="ctr">
              <a:buNone/>
            </a:pPr>
            <a:r>
              <a:rPr lang="en-US" sz="3200" b="1" dirty="0"/>
              <a:t>End-result specification</a:t>
            </a:r>
          </a:p>
        </p:txBody>
      </p:sp>
    </p:spTree>
    <p:extLst>
      <p:ext uri="{BB962C8B-B14F-4D97-AF65-F5344CB8AC3E}">
        <p14:creationId xmlns:p14="http://schemas.microsoft.com/office/powerpoint/2010/main" val="73643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p:txBody>
          <a:bodyPr>
            <a:normAutofit/>
          </a:bodyPr>
          <a:lstStyle/>
          <a:p>
            <a:r>
              <a:rPr lang="en-US" sz="4000" dirty="0"/>
              <a:t>Specification Sample 5</a:t>
            </a:r>
          </a:p>
        </p:txBody>
      </p:sp>
      <p:sp>
        <p:nvSpPr>
          <p:cNvPr id="10" name="Content Placeholder 4"/>
          <p:cNvSpPr>
            <a:spLocks noGrp="1"/>
          </p:cNvSpPr>
          <p:nvPr>
            <p:ph sz="quarter" idx="10"/>
          </p:nvPr>
        </p:nvSpPr>
        <p:spPr>
          <a:xfrm>
            <a:off x="889234" y="2147337"/>
            <a:ext cx="8159516" cy="4180114"/>
          </a:xfrm>
        </p:spPr>
        <p:txBody>
          <a:bodyPr>
            <a:normAutofit/>
          </a:bodyPr>
          <a:lstStyle/>
          <a:p>
            <a:pPr marL="0" indent="0">
              <a:buNone/>
            </a:pPr>
            <a:r>
              <a:rPr lang="en-US" sz="3200" dirty="0"/>
              <a:t>“</a:t>
            </a:r>
            <a:r>
              <a:rPr lang="en-US" sz="3200" b="1" dirty="0"/>
              <a:t>716.03 General Requirements</a:t>
            </a:r>
            <a:r>
              <a:rPr lang="en-US" sz="3200" dirty="0"/>
              <a:t>. The contractor shall submit a quality control plan, QCP, in accordance with ITM 803. The QCP shall be submitted to the engineer for review and acceptance, at least 15 days prior to the start of trenchless pipe installation operations.”</a:t>
            </a:r>
          </a:p>
          <a:p>
            <a:pPr marL="0" indent="0" algn="ctr">
              <a:buNone/>
            </a:pPr>
            <a:r>
              <a:rPr lang="en-US" sz="3200" b="1" dirty="0"/>
              <a:t>Quality assurance specification</a:t>
            </a:r>
          </a:p>
        </p:txBody>
      </p:sp>
    </p:spTree>
    <p:extLst>
      <p:ext uri="{BB962C8B-B14F-4D97-AF65-F5344CB8AC3E}">
        <p14:creationId xmlns:p14="http://schemas.microsoft.com/office/powerpoint/2010/main" val="46733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p:txBody>
          <a:bodyPr>
            <a:normAutofit/>
          </a:bodyPr>
          <a:lstStyle/>
          <a:p>
            <a:r>
              <a:rPr lang="en-US" sz="4000" dirty="0"/>
              <a:t>Specification Sample 6</a:t>
            </a:r>
          </a:p>
        </p:txBody>
      </p:sp>
      <p:sp>
        <p:nvSpPr>
          <p:cNvPr id="10" name="Content Placeholder 4"/>
          <p:cNvSpPr>
            <a:spLocks noGrp="1"/>
          </p:cNvSpPr>
          <p:nvPr>
            <p:ph sz="quarter" idx="10"/>
          </p:nvPr>
        </p:nvSpPr>
        <p:spPr>
          <a:xfrm>
            <a:off x="973123" y="1887278"/>
            <a:ext cx="8170876" cy="4698080"/>
          </a:xfrm>
        </p:spPr>
        <p:txBody>
          <a:bodyPr>
            <a:noAutofit/>
          </a:bodyPr>
          <a:lstStyle/>
          <a:p>
            <a:pPr marL="0" indent="0">
              <a:buNone/>
            </a:pPr>
            <a:r>
              <a:rPr lang="en-US" sz="3200" dirty="0"/>
              <a:t>“</a:t>
            </a:r>
            <a:r>
              <a:rPr lang="en-US" sz="3200" b="1" dirty="0"/>
              <a:t>5. Preparing Pavement Surface. </a:t>
            </a:r>
            <a:r>
              <a:rPr lang="en-US" sz="3200" dirty="0"/>
              <a:t>Prepare the pavement surface to receive the chip seal. Clean pavements requiring treatment with a motorized power broom to remove loose material. Use a hand broom to clean cracks and other areas inaccessible by power broom. Use pick-up sweepers adjacent to lawns or roadways with curb and gutter.”</a:t>
            </a:r>
          </a:p>
          <a:p>
            <a:pPr marL="0" indent="0" algn="ctr">
              <a:buNone/>
            </a:pPr>
            <a:r>
              <a:rPr lang="en-US" sz="3200" b="1" dirty="0"/>
              <a:t>Method specification</a:t>
            </a:r>
          </a:p>
        </p:txBody>
      </p:sp>
    </p:spTree>
    <p:extLst>
      <p:ext uri="{BB962C8B-B14F-4D97-AF65-F5344CB8AC3E}">
        <p14:creationId xmlns:p14="http://schemas.microsoft.com/office/powerpoint/2010/main" val="38012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9"/>
            <a:ext cx="8423071" cy="1325563"/>
          </a:xfrm>
        </p:spPr>
        <p:txBody>
          <a:bodyPr>
            <a:normAutofit/>
          </a:bodyPr>
          <a:lstStyle/>
          <a:p>
            <a:r>
              <a:rPr lang="en-US" sz="4000" dirty="0"/>
              <a:t>Performance-Related Specifications</a:t>
            </a:r>
          </a:p>
        </p:txBody>
      </p:sp>
      <p:sp>
        <p:nvSpPr>
          <p:cNvPr id="3" name="Content Placeholder 2"/>
          <p:cNvSpPr>
            <a:spLocks noGrp="1"/>
          </p:cNvSpPr>
          <p:nvPr>
            <p:ph sz="quarter" idx="10"/>
          </p:nvPr>
        </p:nvSpPr>
        <p:spPr>
          <a:xfrm>
            <a:off x="921078" y="2026039"/>
            <a:ext cx="7616432" cy="4180114"/>
          </a:xfrm>
        </p:spPr>
        <p:txBody>
          <a:bodyPr>
            <a:normAutofit/>
          </a:bodyPr>
          <a:lstStyle/>
          <a:p>
            <a:pPr marL="0" indent="0">
              <a:buNone/>
            </a:pPr>
            <a:r>
              <a:rPr lang="en-US" sz="3200" dirty="0"/>
              <a:t>Specifications that describe the desired levels of key materials and construction quality characteristics that correlate with fundamental engineering properties that predict performance</a:t>
            </a:r>
          </a:p>
        </p:txBody>
      </p:sp>
    </p:spTree>
    <p:extLst>
      <p:ext uri="{BB962C8B-B14F-4D97-AF65-F5344CB8AC3E}">
        <p14:creationId xmlns:p14="http://schemas.microsoft.com/office/powerpoint/2010/main" val="52055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CA7A07-49EA-4846-8BC6-EEB07E326C7B}"/>
              </a:ext>
            </a:extLst>
          </p:cNvPr>
          <p:cNvSpPr>
            <a:spLocks noGrp="1"/>
          </p:cNvSpPr>
          <p:nvPr>
            <p:ph type="title"/>
          </p:nvPr>
        </p:nvSpPr>
        <p:spPr>
          <a:xfrm>
            <a:off x="4833714" y="2525453"/>
            <a:ext cx="4093367" cy="1590675"/>
          </a:xfrm>
        </p:spPr>
        <p:txBody>
          <a:bodyPr>
            <a:noAutofit/>
          </a:bodyPr>
          <a:lstStyle/>
          <a:p>
            <a:r>
              <a:rPr lang="en-US" sz="3400" dirty="0"/>
              <a:t>Performance-Related Specification</a:t>
            </a:r>
            <a:br>
              <a:rPr lang="en-US" sz="3400" dirty="0"/>
            </a:br>
            <a:r>
              <a:rPr lang="en-US" sz="3400" dirty="0"/>
              <a:t>Characteristics</a:t>
            </a:r>
          </a:p>
        </p:txBody>
      </p:sp>
      <p:pic>
        <p:nvPicPr>
          <p:cNvPr id="9" name="Picture Placeholder 8" descr="A road sign captioned “Risk” ">
            <a:extLst>
              <a:ext uri="{FF2B5EF4-FFF2-40B4-BE49-F238E27FC236}">
                <a16:creationId xmlns:a16="http://schemas.microsoft.com/office/drawing/2014/main" id="{8F7CD45F-40ED-4667-8FE7-F9B960C0D51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96" b="396"/>
          <a:stretch>
            <a:fillRect/>
          </a:stretch>
        </p:blipFill>
        <p:spPr>
          <a:xfrm>
            <a:off x="323291" y="440431"/>
            <a:ext cx="2160271" cy="2880360"/>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1" name="Picture Placeholder 10" descr="A thumbs-up captioned, “Acceptance” ">
            <a:extLst>
              <a:ext uri="{FF2B5EF4-FFF2-40B4-BE49-F238E27FC236}">
                <a16:creationId xmlns:a16="http://schemas.microsoft.com/office/drawing/2014/main" id="{DA2F683A-EB49-4137-8F1D-94A63C4E7693}"/>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50" b="150"/>
          <a:stretch>
            <a:fillRect/>
          </a:stretch>
        </p:blipFill>
        <p:spPr>
          <a:xfrm>
            <a:off x="2578503" y="440431"/>
            <a:ext cx="2160270" cy="2880360"/>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3" name="Picture Placeholder 12" descr="Two workers reviewing plans captioned Inspection, Sampling and Testing ">
            <a:extLst>
              <a:ext uri="{FF2B5EF4-FFF2-40B4-BE49-F238E27FC236}">
                <a16:creationId xmlns:a16="http://schemas.microsoft.com/office/drawing/2014/main" id="{281EFDD2-2C0B-43ED-8FB0-777C3E55FD7F}"/>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1524" b="1524"/>
          <a:stretch>
            <a:fillRect/>
          </a:stretch>
        </p:blipFill>
        <p:spPr>
          <a:xfrm>
            <a:off x="324434" y="3504306"/>
            <a:ext cx="2157984" cy="2877311"/>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5" name="Picture Placeholder 14" descr="Stacks of money captioned, “Payment”">
            <a:extLst>
              <a:ext uri="{FF2B5EF4-FFF2-40B4-BE49-F238E27FC236}">
                <a16:creationId xmlns:a16="http://schemas.microsoft.com/office/drawing/2014/main" id="{BADB8B94-5C6E-4FC4-AE09-E37E8B60BE94}"/>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8395" t="2543" r="11941" b="11690"/>
          <a:stretch/>
        </p:blipFill>
        <p:spPr>
          <a:xfrm>
            <a:off x="2580790" y="3504306"/>
            <a:ext cx="2157983" cy="2788920"/>
          </a:xfrm>
          <a:prstGeom prst="roundRect">
            <a:avLst>
              <a:gd name="adj" fmla="val 11111"/>
            </a:avLst>
          </a:prstGeom>
          <a:noFill/>
          <a:ln w="6350" cap="rnd">
            <a:solidFill>
              <a:schemeClr val="tx1">
                <a:lumMod val="50000"/>
              </a:schemeClr>
            </a:solid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165074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9"/>
            <a:ext cx="8420101" cy="1325563"/>
          </a:xfrm>
        </p:spPr>
        <p:txBody>
          <a:bodyPr>
            <a:normAutofit/>
          </a:bodyPr>
          <a:lstStyle/>
          <a:p>
            <a:r>
              <a:rPr lang="en-US" sz="4000" dirty="0"/>
              <a:t>Performance-Based Specifications</a:t>
            </a:r>
          </a:p>
        </p:txBody>
      </p:sp>
      <p:sp>
        <p:nvSpPr>
          <p:cNvPr id="3" name="Content Placeholder 2"/>
          <p:cNvSpPr>
            <a:spLocks noGrp="1"/>
          </p:cNvSpPr>
          <p:nvPr>
            <p:ph sz="quarter" idx="10"/>
          </p:nvPr>
        </p:nvSpPr>
        <p:spPr>
          <a:xfrm>
            <a:off x="983786" y="1998047"/>
            <a:ext cx="7684353" cy="4180114"/>
          </a:xfrm>
        </p:spPr>
        <p:txBody>
          <a:bodyPr>
            <a:normAutofit/>
          </a:bodyPr>
          <a:lstStyle/>
          <a:p>
            <a:pPr marL="0" indent="0">
              <a:buNone/>
            </a:pPr>
            <a:r>
              <a:rPr lang="en-US" sz="3200" dirty="0"/>
              <a:t>Specifications that are based on the desired levels of fundamental engineering properties that are predictors of performance and appear in primary prediction relationships</a:t>
            </a:r>
          </a:p>
        </p:txBody>
      </p:sp>
    </p:spTree>
    <p:extLst>
      <p:ext uri="{BB962C8B-B14F-4D97-AF65-F5344CB8AC3E}">
        <p14:creationId xmlns:p14="http://schemas.microsoft.com/office/powerpoint/2010/main" val="4026327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CA7A07-49EA-4846-8BC6-EEB07E326C7B}"/>
              </a:ext>
            </a:extLst>
          </p:cNvPr>
          <p:cNvSpPr>
            <a:spLocks noGrp="1"/>
          </p:cNvSpPr>
          <p:nvPr>
            <p:ph type="title"/>
          </p:nvPr>
        </p:nvSpPr>
        <p:spPr>
          <a:xfrm>
            <a:off x="4833714" y="2525453"/>
            <a:ext cx="4093367" cy="1590675"/>
          </a:xfrm>
        </p:spPr>
        <p:txBody>
          <a:bodyPr>
            <a:noAutofit/>
          </a:bodyPr>
          <a:lstStyle/>
          <a:p>
            <a:r>
              <a:rPr lang="en-US" sz="3400" dirty="0"/>
              <a:t>Performance-Based Specification</a:t>
            </a:r>
            <a:br>
              <a:rPr lang="en-US" sz="3400" dirty="0"/>
            </a:br>
            <a:r>
              <a:rPr lang="en-US" sz="3400" dirty="0"/>
              <a:t>Characteristics</a:t>
            </a:r>
          </a:p>
        </p:txBody>
      </p:sp>
      <p:pic>
        <p:nvPicPr>
          <p:cNvPr id="9" name="Picture Placeholder 8" descr="A road sign captioned “Risk” ">
            <a:extLst>
              <a:ext uri="{FF2B5EF4-FFF2-40B4-BE49-F238E27FC236}">
                <a16:creationId xmlns:a16="http://schemas.microsoft.com/office/drawing/2014/main" id="{8F7CD45F-40ED-4667-8FE7-F9B960C0D51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96" b="396"/>
          <a:stretch>
            <a:fillRect/>
          </a:stretch>
        </p:blipFill>
        <p:spPr>
          <a:xfrm>
            <a:off x="323291" y="440431"/>
            <a:ext cx="2160271" cy="2880360"/>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1" name="Picture Placeholder 10" descr="A thumbs-up captioned, “Acceptance” ">
            <a:extLst>
              <a:ext uri="{FF2B5EF4-FFF2-40B4-BE49-F238E27FC236}">
                <a16:creationId xmlns:a16="http://schemas.microsoft.com/office/drawing/2014/main" id="{DA2F683A-EB49-4137-8F1D-94A63C4E7693}"/>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50" b="150"/>
          <a:stretch>
            <a:fillRect/>
          </a:stretch>
        </p:blipFill>
        <p:spPr>
          <a:xfrm>
            <a:off x="2578503" y="440431"/>
            <a:ext cx="2160270" cy="2880360"/>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3" name="Picture Placeholder 12" descr="Two workers reviewing plans captioned Inspection, Sampling and Testing ">
            <a:extLst>
              <a:ext uri="{FF2B5EF4-FFF2-40B4-BE49-F238E27FC236}">
                <a16:creationId xmlns:a16="http://schemas.microsoft.com/office/drawing/2014/main" id="{281EFDD2-2C0B-43ED-8FB0-777C3E55FD7F}"/>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1524" b="1524"/>
          <a:stretch>
            <a:fillRect/>
          </a:stretch>
        </p:blipFill>
        <p:spPr>
          <a:xfrm>
            <a:off x="324434" y="3504306"/>
            <a:ext cx="2157984" cy="2877311"/>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5" name="Picture Placeholder 14" descr="Stacks of money captioned, “Payment”">
            <a:extLst>
              <a:ext uri="{FF2B5EF4-FFF2-40B4-BE49-F238E27FC236}">
                <a16:creationId xmlns:a16="http://schemas.microsoft.com/office/drawing/2014/main" id="{BADB8B94-5C6E-4FC4-AE09-E37E8B60BE94}"/>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8395" t="2543" r="11941" b="11690"/>
          <a:stretch/>
        </p:blipFill>
        <p:spPr>
          <a:xfrm>
            <a:off x="2580790" y="3504306"/>
            <a:ext cx="2157983" cy="2788920"/>
          </a:xfrm>
          <a:prstGeom prst="roundRect">
            <a:avLst>
              <a:gd name="adj" fmla="val 11111"/>
            </a:avLst>
          </a:prstGeom>
          <a:noFill/>
          <a:ln w="6350" cap="rnd">
            <a:solidFill>
              <a:schemeClr val="tx1">
                <a:lumMod val="50000"/>
              </a:schemeClr>
            </a:solid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58064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3778249" y="448867"/>
            <a:ext cx="4791075" cy="1624615"/>
          </a:xfrm>
        </p:spPr>
        <p:txBody>
          <a:bodyPr>
            <a:normAutofit/>
          </a:bodyPr>
          <a:lstStyle/>
          <a:p>
            <a:r>
              <a:rPr lang="en-US" sz="3200" dirty="0"/>
              <a:t>Group Activity 4.1</a:t>
            </a:r>
          </a:p>
        </p:txBody>
      </p:sp>
      <p:sp>
        <p:nvSpPr>
          <p:cNvPr id="5123" name="Content Placeholder 3"/>
          <p:cNvSpPr>
            <a:spLocks noGrp="1" noChangeArrowheads="1"/>
          </p:cNvSpPr>
          <p:nvPr>
            <p:ph type="body" sz="quarter" idx="10"/>
          </p:nvPr>
        </p:nvSpPr>
        <p:spPr>
          <a:xfrm>
            <a:off x="3778249" y="2522933"/>
            <a:ext cx="4973865" cy="3886200"/>
          </a:xfrm>
        </p:spPr>
        <p:txBody>
          <a:bodyPr>
            <a:normAutofit lnSpcReduction="10000"/>
          </a:bodyPr>
          <a:lstStyle/>
          <a:p>
            <a:pPr lvl="0">
              <a:spcBef>
                <a:spcPts val="600"/>
              </a:spcBef>
            </a:pPr>
            <a:r>
              <a:rPr lang="en-US" sz="2400" dirty="0"/>
              <a:t>Review the Example Method Specification for a Concrete Sidewalk</a:t>
            </a:r>
          </a:p>
          <a:p>
            <a:pPr lvl="0">
              <a:spcBef>
                <a:spcPts val="600"/>
              </a:spcBef>
            </a:pPr>
            <a:r>
              <a:rPr lang="en-US" sz="2400" dirty="0"/>
              <a:t>Identify components of the example not appropriate for use in an end-result specification</a:t>
            </a:r>
          </a:p>
          <a:p>
            <a:pPr lvl="0">
              <a:spcBef>
                <a:spcPts val="600"/>
              </a:spcBef>
            </a:pPr>
            <a:r>
              <a:rPr lang="en-US" sz="2400" dirty="0"/>
              <a:t>Strike through the method requirements to be replaced with end-result requirements</a:t>
            </a:r>
          </a:p>
          <a:p>
            <a:pPr lvl="0">
              <a:spcBef>
                <a:spcPts val="600"/>
              </a:spcBef>
            </a:pPr>
            <a:r>
              <a:rPr lang="en-US" sz="2400" dirty="0"/>
              <a:t>Identify and record ideas for </a:t>
            </a:r>
            <a:br>
              <a:rPr lang="en-US" sz="2400" dirty="0"/>
            </a:br>
            <a:r>
              <a:rPr lang="en-US" sz="2400" dirty="0"/>
              <a:t>end-result acceptance criteria</a:t>
            </a:r>
          </a:p>
        </p:txBody>
      </p:sp>
    </p:spTree>
    <p:extLst>
      <p:ext uri="{BB962C8B-B14F-4D97-AF65-F5344CB8AC3E}">
        <p14:creationId xmlns:p14="http://schemas.microsoft.com/office/powerpoint/2010/main" val="2485840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Group Activity 4.1—Debrief</a:t>
            </a:r>
          </a:p>
        </p:txBody>
      </p:sp>
      <p:sp>
        <p:nvSpPr>
          <p:cNvPr id="5123" name="Content Placeholder 3"/>
          <p:cNvSpPr>
            <a:spLocks noGrp="1" noChangeArrowheads="1"/>
          </p:cNvSpPr>
          <p:nvPr>
            <p:ph sz="quarter" idx="10"/>
          </p:nvPr>
        </p:nvSpPr>
        <p:spPr>
          <a:xfrm>
            <a:off x="721453" y="2147337"/>
            <a:ext cx="8327298" cy="4180114"/>
          </a:xfrm>
        </p:spPr>
        <p:txBody>
          <a:bodyPr/>
          <a:lstStyle/>
          <a:p>
            <a:pPr marL="0" indent="0">
              <a:buNone/>
            </a:pPr>
            <a:r>
              <a:rPr lang="en-US" sz="3200" b="1" i="1" dirty="0"/>
              <a:t>608.01 Description of Work</a:t>
            </a:r>
          </a:p>
          <a:p>
            <a:pPr marL="0" indent="0">
              <a:buNone/>
            </a:pPr>
            <a:r>
              <a:rPr lang="en-US" sz="3200" dirty="0"/>
              <a:t>This work consists of constructing a concrete sidewalk.</a:t>
            </a:r>
          </a:p>
          <a:p>
            <a:endParaRPr lang="en-US" dirty="0"/>
          </a:p>
        </p:txBody>
      </p:sp>
    </p:spTree>
    <p:extLst>
      <p:ext uri="{BB962C8B-B14F-4D97-AF65-F5344CB8AC3E}">
        <p14:creationId xmlns:p14="http://schemas.microsoft.com/office/powerpoint/2010/main" val="42267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18339" y="381003"/>
            <a:ext cx="7224278" cy="930273"/>
          </a:xfrm>
        </p:spPr>
        <p:txBody>
          <a:bodyPr>
            <a:normAutofit/>
          </a:bodyPr>
          <a:lstStyle/>
          <a:p>
            <a:r>
              <a:rPr lang="en-US" sz="4000" dirty="0"/>
              <a:t>Types of Specifications</a:t>
            </a:r>
          </a:p>
        </p:txBody>
      </p:sp>
      <p:pic>
        <p:nvPicPr>
          <p:cNvPr id="6" name="Picture Placeholder 5" descr="A gantt chart. Column headings: Basis of Acceptance includes: Method Specification (Also, Method and Material or Prescriptive Specification) which is marked as Based on Substantial Conformance with Method and Material Requirements.&#10;The next row, End-result Specification is marked across both Based on Quality Characteristics and through Based on Performance. The next row, QA Specification is marked through Based on Quality Characteristics. The next two rows, PRS and PBS are marked through Based on Quality Characteristics and about 1/3 of the way through Based on Performance. Finally, Performance Specification row has an unfilled mark across Based on Quality Characteristics and a filled mark across most of Based on Performance. ">
            <a:extLst>
              <a:ext uri="{FF2B5EF4-FFF2-40B4-BE49-F238E27FC236}">
                <a16:creationId xmlns:a16="http://schemas.microsoft.com/office/drawing/2014/main" id="{DBFDB33A-C8D1-4E18-8061-E86622DEE303}"/>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697" t="-3687" r="-4697"/>
          <a:stretch/>
        </p:blipFill>
        <p:spPr>
          <a:xfrm>
            <a:off x="-107576" y="1358900"/>
            <a:ext cx="9144000" cy="5499100"/>
          </a:xfrm>
        </p:spPr>
      </p:pic>
    </p:spTree>
    <p:extLst>
      <p:ext uri="{BB962C8B-B14F-4D97-AF65-F5344CB8AC3E}">
        <p14:creationId xmlns:p14="http://schemas.microsoft.com/office/powerpoint/2010/main" val="174322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noFill/>
          <a:ln w="9525">
            <a:noFill/>
            <a:miter lim="800000"/>
            <a:headEnd/>
            <a:tailEnd/>
          </a:ln>
        </p:spPr>
        <p:txBody>
          <a:bodyPr vert="horz" wrap="square" lIns="91440" tIns="0" rIns="91440" bIns="45720" numCol="1" anchor="ctr" anchorCtr="0" compatLnSpc="1">
            <a:prstTxWarp prst="textNoShape">
              <a:avLst/>
            </a:prstTxWarp>
            <a:normAutofit/>
          </a:bodyPr>
          <a:lstStyle/>
          <a:p>
            <a:r>
              <a:rPr lang="en-US" sz="4000" dirty="0"/>
              <a:t>Group Activity 4.1—Debrief</a:t>
            </a:r>
            <a:br>
              <a:rPr lang="en-US" sz="4000" dirty="0"/>
            </a:br>
            <a:r>
              <a:rPr lang="en-US" sz="3200" i="1" dirty="0"/>
              <a:t>(continued 1)</a:t>
            </a:r>
          </a:p>
        </p:txBody>
      </p:sp>
      <p:sp>
        <p:nvSpPr>
          <p:cNvPr id="5123" name="Content Placeholder 3"/>
          <p:cNvSpPr>
            <a:spLocks noGrp="1" noChangeArrowheads="1"/>
          </p:cNvSpPr>
          <p:nvPr>
            <p:ph sz="quarter" idx="10"/>
          </p:nvPr>
        </p:nvSpPr>
        <p:spPr>
          <a:xfrm>
            <a:off x="796954" y="2147337"/>
            <a:ext cx="8251797" cy="4180114"/>
          </a:xfrm>
        </p:spPr>
        <p:txBody>
          <a:bodyPr>
            <a:normAutofit fontScale="92500" lnSpcReduction="20000"/>
          </a:bodyPr>
          <a:lstStyle/>
          <a:p>
            <a:pPr marL="0" indent="0">
              <a:buNone/>
            </a:pPr>
            <a:r>
              <a:rPr lang="en-US" sz="2600" b="1" i="1" dirty="0"/>
              <a:t>608.02 Materials</a:t>
            </a:r>
            <a:endParaRPr lang="en-US" sz="2600" dirty="0"/>
          </a:p>
          <a:p>
            <a:pPr marL="0" indent="0">
              <a:buNone/>
            </a:pPr>
            <a:r>
              <a:rPr lang="en-US" sz="2600" dirty="0"/>
              <a:t>Provide material for constructing a concrete sidewalk as follows:</a:t>
            </a:r>
          </a:p>
          <a:p>
            <a:pPr marL="514350" lvl="0" indent="-285750">
              <a:buClrTx/>
              <a:buFont typeface="+mj-lt"/>
              <a:buAutoNum type="arabicPeriod"/>
            </a:pPr>
            <a:r>
              <a:rPr lang="en-US" sz="2600" strike="sngStrike" dirty="0"/>
              <a:t>Bed course material in accordance with Subsection 703.12</a:t>
            </a:r>
            <a:endParaRPr lang="en-US" sz="2600" dirty="0"/>
          </a:p>
          <a:p>
            <a:pPr marL="514350" lvl="0" indent="-285750">
              <a:buClrTx/>
              <a:buFont typeface="+mj-lt"/>
              <a:buAutoNum type="arabicPeriod"/>
            </a:pPr>
            <a:r>
              <a:rPr lang="en-US" sz="2600" dirty="0"/>
              <a:t>Reinforcing steel in accordance with Subsection 711.01</a:t>
            </a:r>
          </a:p>
          <a:p>
            <a:pPr marL="514350" lvl="0" indent="-285750">
              <a:buClrTx/>
              <a:buFont typeface="+mj-lt"/>
              <a:buAutoNum type="arabicPeriod"/>
            </a:pPr>
            <a:r>
              <a:rPr lang="en-US" sz="2600" dirty="0"/>
              <a:t>Concrete, Class B, in accordance with Section 601 and Subsection 713.01(B)</a:t>
            </a:r>
          </a:p>
          <a:p>
            <a:pPr marL="514350" lvl="0" indent="-285750">
              <a:buClrTx/>
              <a:buFont typeface="+mj-lt"/>
              <a:buAutoNum type="arabicPeriod"/>
            </a:pPr>
            <a:r>
              <a:rPr lang="en-US" sz="2600" dirty="0"/>
              <a:t>Joint filler in accordance with Subsection 707.01(D)</a:t>
            </a:r>
          </a:p>
          <a:p>
            <a:pPr marL="514350" lvl="0" indent="-285750">
              <a:buClrTx/>
              <a:buFont typeface="+mj-lt"/>
              <a:buAutoNum type="arabicPeriod"/>
            </a:pPr>
            <a:r>
              <a:rPr lang="en-US" sz="2600" strike="sngStrike" dirty="0"/>
              <a:t>Form release agent approved by the engineer</a:t>
            </a:r>
            <a:endParaRPr lang="en-US" sz="2600" dirty="0"/>
          </a:p>
          <a:p>
            <a:pPr marL="514350" lvl="0" indent="-285750">
              <a:buClrTx/>
              <a:buFont typeface="+mj-lt"/>
              <a:buAutoNum type="arabicPeriod"/>
            </a:pPr>
            <a:r>
              <a:rPr lang="en-US" sz="2600" strike="sngStrike" dirty="0"/>
              <a:t>Curing compound in accordance with Subsection 713.02(C)</a:t>
            </a:r>
            <a:endParaRPr lang="en-US" sz="2600" dirty="0"/>
          </a:p>
          <a:p>
            <a:pPr marL="0" indent="0">
              <a:buClrTx/>
              <a:buNone/>
            </a:pPr>
            <a:endParaRPr lang="en-US" dirty="0"/>
          </a:p>
          <a:p>
            <a:pPr marL="0" indent="0">
              <a:buNone/>
            </a:pPr>
            <a:endParaRPr lang="en-US" dirty="0"/>
          </a:p>
        </p:txBody>
      </p:sp>
    </p:spTree>
    <p:extLst>
      <p:ext uri="{BB962C8B-B14F-4D97-AF65-F5344CB8AC3E}">
        <p14:creationId xmlns:p14="http://schemas.microsoft.com/office/powerpoint/2010/main" val="250284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noFill/>
          <a:ln w="9525">
            <a:noFill/>
            <a:miter lim="800000"/>
            <a:headEnd/>
            <a:tailEnd/>
          </a:ln>
        </p:spPr>
        <p:txBody>
          <a:bodyPr vert="horz" wrap="square" lIns="91440" tIns="0" rIns="91440" bIns="45720" numCol="1" anchor="ctr" anchorCtr="0" compatLnSpc="1">
            <a:prstTxWarp prst="textNoShape">
              <a:avLst/>
            </a:prstTxWarp>
            <a:normAutofit/>
          </a:bodyPr>
          <a:lstStyle/>
          <a:p>
            <a:r>
              <a:rPr lang="en-US" sz="4000" dirty="0"/>
              <a:t>Group Activity 4.1—Debrief</a:t>
            </a:r>
            <a:br>
              <a:rPr lang="en-US" sz="4000" dirty="0"/>
            </a:br>
            <a:r>
              <a:rPr lang="en-US" sz="3200" i="1" dirty="0"/>
              <a:t>(continued 2)</a:t>
            </a:r>
            <a:endParaRPr lang="en-US" sz="3200" dirty="0"/>
          </a:p>
        </p:txBody>
      </p:sp>
      <p:sp>
        <p:nvSpPr>
          <p:cNvPr id="5123" name="Content Placeholder 3"/>
          <p:cNvSpPr>
            <a:spLocks noGrp="1" noChangeArrowheads="1"/>
          </p:cNvSpPr>
          <p:nvPr>
            <p:ph sz="quarter" idx="10"/>
          </p:nvPr>
        </p:nvSpPr>
        <p:spPr>
          <a:xfrm>
            <a:off x="820326" y="2131500"/>
            <a:ext cx="7760340" cy="4180114"/>
          </a:xfrm>
        </p:spPr>
        <p:txBody>
          <a:bodyPr>
            <a:normAutofit/>
          </a:bodyPr>
          <a:lstStyle/>
          <a:p>
            <a:pPr marL="0" indent="0">
              <a:buNone/>
            </a:pPr>
            <a:r>
              <a:rPr lang="en-US" b="1" i="1" dirty="0"/>
              <a:t>608.03 Construction Requirements</a:t>
            </a:r>
          </a:p>
          <a:p>
            <a:pPr marL="579438" lvl="0" indent="-350838">
              <a:buClrTx/>
              <a:buFont typeface="+mj-lt"/>
              <a:buAutoNum type="arabicPeriod"/>
            </a:pPr>
            <a:r>
              <a:rPr lang="en-US" strike="sngStrike" dirty="0"/>
              <a:t>Equipment</a:t>
            </a:r>
          </a:p>
          <a:p>
            <a:pPr marL="800100" lvl="0" indent="-342900">
              <a:buClrTx/>
              <a:buFont typeface="Arial" panose="020B0604020202020204" pitchFamily="34" charset="0"/>
              <a:buChar char="◊"/>
            </a:pPr>
            <a:r>
              <a:rPr lang="en-US" strike="sngStrike" dirty="0"/>
              <a:t>Excavator and hand tools for excavation and placement of bed course material.</a:t>
            </a:r>
            <a:endParaRPr lang="en-US" dirty="0"/>
          </a:p>
          <a:p>
            <a:pPr marL="800100" lvl="0" indent="-342900">
              <a:buClrTx/>
              <a:buFont typeface="Arial" panose="020B0604020202020204" pitchFamily="34" charset="0"/>
              <a:buChar char="◊"/>
            </a:pPr>
            <a:r>
              <a:rPr lang="en-US" strike="sngStrike" dirty="0"/>
              <a:t>Hand-driven compactor for compaction.</a:t>
            </a:r>
            <a:endParaRPr lang="en-US" dirty="0"/>
          </a:p>
          <a:p>
            <a:pPr marL="800100" lvl="0" indent="-342900">
              <a:buClrTx/>
              <a:buFont typeface="Arial" panose="020B0604020202020204" pitchFamily="34" charset="0"/>
              <a:buChar char="◊"/>
            </a:pPr>
            <a:r>
              <a:rPr lang="en-US" strike="sngStrike" dirty="0"/>
              <a:t>Forms and hand tools for placing, consolidating, finishing, jointing, and texturing the concrete.</a:t>
            </a:r>
            <a:endParaRPr lang="en-US" dirty="0"/>
          </a:p>
          <a:p>
            <a:pPr marL="0" indent="0">
              <a:buClrTx/>
              <a:buNone/>
            </a:pPr>
            <a:endParaRPr lang="en-US" dirty="0"/>
          </a:p>
          <a:p>
            <a:pPr marL="0" indent="0">
              <a:buNone/>
            </a:pPr>
            <a:endParaRPr lang="en-US" dirty="0"/>
          </a:p>
        </p:txBody>
      </p:sp>
    </p:spTree>
    <p:extLst>
      <p:ext uri="{BB962C8B-B14F-4D97-AF65-F5344CB8AC3E}">
        <p14:creationId xmlns:p14="http://schemas.microsoft.com/office/powerpoint/2010/main" val="75636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noFill/>
          <a:ln w="9525">
            <a:noFill/>
            <a:miter lim="800000"/>
            <a:headEnd/>
            <a:tailEnd/>
          </a:ln>
        </p:spPr>
        <p:txBody>
          <a:bodyPr vert="horz" wrap="square" lIns="91440" tIns="0" rIns="91440" bIns="45720" numCol="1" anchor="ctr" anchorCtr="0" compatLnSpc="1">
            <a:prstTxWarp prst="textNoShape">
              <a:avLst/>
            </a:prstTxWarp>
            <a:normAutofit/>
          </a:bodyPr>
          <a:lstStyle/>
          <a:p>
            <a:r>
              <a:rPr lang="en-US" sz="4000" dirty="0"/>
              <a:t>Group Activity—Debrief</a:t>
            </a:r>
            <a:br>
              <a:rPr lang="en-US" sz="4000" dirty="0"/>
            </a:br>
            <a:r>
              <a:rPr lang="en-US" sz="3200" i="1" dirty="0"/>
              <a:t>(continued 3)</a:t>
            </a:r>
            <a:endParaRPr lang="en-US" sz="3200" dirty="0"/>
          </a:p>
        </p:txBody>
      </p:sp>
      <p:sp>
        <p:nvSpPr>
          <p:cNvPr id="5123" name="Content Placeholder 3"/>
          <p:cNvSpPr>
            <a:spLocks noGrp="1" noChangeArrowheads="1"/>
          </p:cNvSpPr>
          <p:nvPr>
            <p:ph sz="quarter" idx="10"/>
          </p:nvPr>
        </p:nvSpPr>
        <p:spPr>
          <a:xfrm>
            <a:off x="796602" y="2147337"/>
            <a:ext cx="8058150" cy="4345534"/>
          </a:xfrm>
        </p:spPr>
        <p:txBody>
          <a:bodyPr>
            <a:normAutofit lnSpcReduction="10000"/>
          </a:bodyPr>
          <a:lstStyle/>
          <a:p>
            <a:pPr marL="0" indent="0">
              <a:buNone/>
            </a:pPr>
            <a:r>
              <a:rPr lang="en-US" sz="2400" b="1" i="1" dirty="0"/>
              <a:t>608.03 Construction Requirements</a:t>
            </a:r>
          </a:p>
          <a:p>
            <a:pPr marL="685800" indent="-457200">
              <a:buClrTx/>
              <a:buFont typeface="+mj-lt"/>
              <a:buAutoNum type="arabicPeriod" startAt="2"/>
            </a:pPr>
            <a:r>
              <a:rPr lang="en-US" sz="2400" dirty="0"/>
              <a:t>Methods</a:t>
            </a:r>
          </a:p>
          <a:p>
            <a:pPr marL="800100" indent="-342900">
              <a:buClrTx/>
              <a:buFont typeface="Arial" panose="020B0604020202020204" pitchFamily="34" charset="0"/>
              <a:buChar char="◊"/>
            </a:pPr>
            <a:r>
              <a:rPr lang="en-US" sz="2400" i="1" strike="sngStrike" dirty="0"/>
              <a:t>Excavating</a:t>
            </a:r>
            <a:r>
              <a:rPr lang="en-US" sz="2400" strike="sngStrike" dirty="0"/>
              <a:t>. Excavate to the depth and width necessary to allow for the proper depth of the bed course material and the installation and bracing of the forms. Replace soft and yielding material with the specified bed course material. Place, shape, and compact the bed course material to the line and grade established by the plans.</a:t>
            </a:r>
          </a:p>
          <a:p>
            <a:pPr marL="800100" indent="-342900">
              <a:buClrTx/>
              <a:buFont typeface="Arial" panose="020B0604020202020204" pitchFamily="34" charset="0"/>
              <a:buChar char="◊"/>
            </a:pPr>
            <a:r>
              <a:rPr lang="en-US" sz="2400" i="1" strike="sngStrike" dirty="0"/>
              <a:t>Forms</a:t>
            </a:r>
            <a:r>
              <a:rPr lang="en-US" sz="2400" strike="sngStrike" dirty="0"/>
              <a:t>. Use full-depth forms that, when properly braced, are strong enough to resist the concrete pressure. Maintain horizontal and vertical alignment. Use clean forms and coat with a form-release agent.</a:t>
            </a:r>
            <a:endParaRPr lang="en-US" sz="2400" dirty="0"/>
          </a:p>
          <a:p>
            <a:pPr marL="0" indent="0">
              <a:buClrTx/>
              <a:buNone/>
            </a:pPr>
            <a:endParaRPr lang="en-US" dirty="0"/>
          </a:p>
          <a:p>
            <a:pPr marL="0" indent="0">
              <a:buNone/>
            </a:pPr>
            <a:endParaRPr lang="en-US" dirty="0"/>
          </a:p>
        </p:txBody>
      </p:sp>
    </p:spTree>
    <p:extLst>
      <p:ext uri="{BB962C8B-B14F-4D97-AF65-F5344CB8AC3E}">
        <p14:creationId xmlns:p14="http://schemas.microsoft.com/office/powerpoint/2010/main" val="307264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noFill/>
          <a:ln w="9525">
            <a:noFill/>
            <a:miter lim="800000"/>
            <a:headEnd/>
            <a:tailEnd/>
          </a:ln>
        </p:spPr>
        <p:txBody>
          <a:bodyPr vert="horz" wrap="square" lIns="91440" tIns="0" rIns="91440" bIns="45720" numCol="1" anchor="ctr" anchorCtr="0" compatLnSpc="1">
            <a:prstTxWarp prst="textNoShape">
              <a:avLst/>
            </a:prstTxWarp>
            <a:normAutofit/>
          </a:bodyPr>
          <a:lstStyle/>
          <a:p>
            <a:r>
              <a:rPr lang="en-US" sz="4000" dirty="0"/>
              <a:t>Group Activity—Debrief</a:t>
            </a:r>
            <a:br>
              <a:rPr lang="en-US" sz="4000" dirty="0"/>
            </a:br>
            <a:r>
              <a:rPr lang="en-US" sz="3200" i="1" dirty="0"/>
              <a:t>(continued 4)</a:t>
            </a:r>
            <a:endParaRPr lang="en-US" sz="3200" dirty="0"/>
          </a:p>
        </p:txBody>
      </p:sp>
      <p:sp>
        <p:nvSpPr>
          <p:cNvPr id="5123" name="Content Placeholder 3"/>
          <p:cNvSpPr>
            <a:spLocks noGrp="1" noChangeArrowheads="1"/>
          </p:cNvSpPr>
          <p:nvPr>
            <p:ph sz="quarter" idx="10"/>
          </p:nvPr>
        </p:nvSpPr>
        <p:spPr>
          <a:xfrm>
            <a:off x="788041" y="2156668"/>
            <a:ext cx="7727309" cy="4180114"/>
          </a:xfrm>
        </p:spPr>
        <p:txBody>
          <a:bodyPr>
            <a:normAutofit/>
          </a:bodyPr>
          <a:lstStyle/>
          <a:p>
            <a:pPr marL="0" indent="0">
              <a:buNone/>
            </a:pPr>
            <a:r>
              <a:rPr lang="en-US" sz="2600" b="1" i="1" dirty="0"/>
              <a:t>608.03 Construction Requirements</a:t>
            </a:r>
          </a:p>
          <a:p>
            <a:pPr marL="800100" indent="-342900">
              <a:buClrTx/>
              <a:buFont typeface="Arial" panose="020B0604020202020204" pitchFamily="34" charset="0"/>
              <a:buChar char="◊"/>
            </a:pPr>
            <a:r>
              <a:rPr lang="en-US" sz="2600" i="1" strike="sngStrike" dirty="0"/>
              <a:t>Reinforcing Steel. </a:t>
            </a:r>
            <a:r>
              <a:rPr lang="en-US" sz="2600" strike="sngStrike" dirty="0"/>
              <a:t>Place reinforcing steel as specified in Subsection 809.</a:t>
            </a:r>
          </a:p>
          <a:p>
            <a:pPr marL="800100" indent="-342900">
              <a:buClrTx/>
              <a:buFont typeface="Arial" panose="020B0604020202020204" pitchFamily="34" charset="0"/>
              <a:buChar char="◊"/>
            </a:pPr>
            <a:r>
              <a:rPr lang="en-US" sz="2600" i="1" strike="sngStrike" dirty="0"/>
              <a:t>Placing Concrete</a:t>
            </a:r>
            <a:r>
              <a:rPr lang="en-US" sz="2600" strike="sngStrike" dirty="0"/>
              <a:t>. Moisten the foundation prior to placing concrete. Proportion, mix, and place as specified in Subsection 601. Place uniformly in one course.</a:t>
            </a:r>
          </a:p>
          <a:p>
            <a:pPr marL="800100" indent="-342900">
              <a:buClrTx/>
              <a:buFont typeface="Arial" panose="020B0604020202020204" pitchFamily="34" charset="0"/>
              <a:buChar char="◊"/>
            </a:pPr>
            <a:r>
              <a:rPr lang="en-US" sz="2600" i="1" dirty="0"/>
              <a:t>Finishing</a:t>
            </a:r>
            <a:r>
              <a:rPr lang="en-US" sz="2600" dirty="0"/>
              <a:t>. </a:t>
            </a:r>
            <a:r>
              <a:rPr lang="en-US" sz="2600" strike="sngStrike" dirty="0"/>
              <a:t>Float and apply a light broomed finish</a:t>
            </a:r>
            <a:r>
              <a:rPr lang="en-US" sz="2600" dirty="0"/>
              <a:t>. Edge all outside slab and all joint edges to a ¼ in. (6 mm) radius.</a:t>
            </a:r>
          </a:p>
          <a:p>
            <a:pPr marL="800100" lvl="0" indent="-342900">
              <a:buClrTx/>
              <a:buFont typeface="Arial" panose="020B0604020202020204" pitchFamily="34" charset="0"/>
              <a:buChar char="◊"/>
            </a:pPr>
            <a:endParaRPr lang="en-US" dirty="0"/>
          </a:p>
          <a:p>
            <a:pPr marL="0" indent="0">
              <a:buClrTx/>
              <a:buNone/>
            </a:pPr>
            <a:endParaRPr lang="en-US" dirty="0"/>
          </a:p>
          <a:p>
            <a:pPr marL="0" indent="0">
              <a:buNone/>
            </a:pPr>
            <a:endParaRPr lang="en-US" dirty="0"/>
          </a:p>
        </p:txBody>
      </p:sp>
    </p:spTree>
    <p:extLst>
      <p:ext uri="{BB962C8B-B14F-4D97-AF65-F5344CB8AC3E}">
        <p14:creationId xmlns:p14="http://schemas.microsoft.com/office/powerpoint/2010/main" val="90536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noFill/>
          <a:ln w="9525">
            <a:noFill/>
            <a:miter lim="800000"/>
            <a:headEnd/>
            <a:tailEnd/>
          </a:ln>
        </p:spPr>
        <p:txBody>
          <a:bodyPr vert="horz" wrap="square" lIns="91440" tIns="0" rIns="91440" bIns="45720" numCol="1" anchor="ctr" anchorCtr="0" compatLnSpc="1">
            <a:prstTxWarp prst="textNoShape">
              <a:avLst/>
            </a:prstTxWarp>
            <a:normAutofit/>
          </a:bodyPr>
          <a:lstStyle/>
          <a:p>
            <a:r>
              <a:rPr lang="en-US" sz="4000" dirty="0"/>
              <a:t>Group Activity—Debrief</a:t>
            </a:r>
            <a:br>
              <a:rPr lang="en-US" sz="4000" dirty="0"/>
            </a:br>
            <a:r>
              <a:rPr lang="en-US" sz="3200" i="1" dirty="0"/>
              <a:t>(continued 5)</a:t>
            </a:r>
            <a:endParaRPr lang="en-US" sz="3200" dirty="0"/>
          </a:p>
        </p:txBody>
      </p:sp>
      <p:sp>
        <p:nvSpPr>
          <p:cNvPr id="5123" name="Content Placeholder 3"/>
          <p:cNvSpPr>
            <a:spLocks noGrp="1" noChangeArrowheads="1"/>
          </p:cNvSpPr>
          <p:nvPr>
            <p:ph sz="quarter" idx="10"/>
          </p:nvPr>
        </p:nvSpPr>
        <p:spPr>
          <a:xfrm>
            <a:off x="808315" y="2175329"/>
            <a:ext cx="7449277" cy="4180114"/>
          </a:xfrm>
        </p:spPr>
        <p:txBody>
          <a:bodyPr>
            <a:normAutofit fontScale="92500" lnSpcReduction="20000"/>
          </a:bodyPr>
          <a:lstStyle/>
          <a:p>
            <a:pPr marL="0" indent="0">
              <a:buNone/>
            </a:pPr>
            <a:r>
              <a:rPr lang="en-US" sz="2600" b="1" i="1" dirty="0"/>
              <a:t>608.03 Construction Requirements</a:t>
            </a:r>
          </a:p>
          <a:p>
            <a:pPr marL="800100" lvl="0" indent="-342900">
              <a:lnSpc>
                <a:spcPct val="110000"/>
              </a:lnSpc>
              <a:buClrTx/>
              <a:buFont typeface="Arial" panose="020B0604020202020204" pitchFamily="34" charset="0"/>
              <a:buChar char="◊"/>
            </a:pPr>
            <a:r>
              <a:rPr lang="en-US" sz="2600" i="1" dirty="0"/>
              <a:t>Joints</a:t>
            </a:r>
            <a:r>
              <a:rPr lang="en-US" sz="2600" dirty="0"/>
              <a:t>. Fill expansion joints with the specified preformed expansion joint filler. Section the sidewalk using false joints at 5 ft. (1.5 m) intervals ⅛ in. (3 mm) wide and at least 1 in. (25 mm) deep </a:t>
            </a:r>
            <a:r>
              <a:rPr lang="en-US" sz="2600" strike="sngStrike" dirty="0"/>
              <a:t>using a jointing tool</a:t>
            </a:r>
            <a:r>
              <a:rPr lang="en-US" sz="2600" dirty="0"/>
              <a:t>. Match curb or pavement joints.</a:t>
            </a:r>
          </a:p>
          <a:p>
            <a:pPr marL="800100" lvl="0" indent="-342900">
              <a:lnSpc>
                <a:spcPct val="110000"/>
              </a:lnSpc>
              <a:buClrTx/>
              <a:buFont typeface="Arial" panose="020B0604020202020204" pitchFamily="34" charset="0"/>
              <a:buChar char="◊"/>
            </a:pPr>
            <a:r>
              <a:rPr lang="en-US" sz="2600" dirty="0"/>
              <a:t>Form full-depth construction joints around all appurtenances, such as manholes and utility poles. Install full-depth preformed expansion joint filler between concrete sidewalks and structures.</a:t>
            </a:r>
          </a:p>
          <a:p>
            <a:pPr marL="800100" lvl="0" indent="-342900">
              <a:buClrTx/>
              <a:buFont typeface="Arial" panose="020B0604020202020204" pitchFamily="34" charset="0"/>
              <a:buChar char="◊"/>
            </a:pPr>
            <a:endParaRPr lang="en-US" dirty="0"/>
          </a:p>
          <a:p>
            <a:pPr marL="0" indent="0">
              <a:buClrTx/>
              <a:buNone/>
            </a:pPr>
            <a:endParaRPr lang="en-US" dirty="0"/>
          </a:p>
          <a:p>
            <a:pPr marL="0" indent="0">
              <a:buNone/>
            </a:pPr>
            <a:endParaRPr lang="en-US" dirty="0"/>
          </a:p>
        </p:txBody>
      </p:sp>
    </p:spTree>
    <p:extLst>
      <p:ext uri="{BB962C8B-B14F-4D97-AF65-F5344CB8AC3E}">
        <p14:creationId xmlns:p14="http://schemas.microsoft.com/office/powerpoint/2010/main" val="2318989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noFill/>
          <a:ln w="9525">
            <a:noFill/>
            <a:miter lim="800000"/>
            <a:headEnd/>
            <a:tailEnd/>
          </a:ln>
        </p:spPr>
        <p:txBody>
          <a:bodyPr vert="horz" wrap="square" lIns="91440" tIns="0" rIns="91440" bIns="45720" numCol="1" anchor="ctr" anchorCtr="0" compatLnSpc="1">
            <a:prstTxWarp prst="textNoShape">
              <a:avLst/>
            </a:prstTxWarp>
            <a:normAutofit/>
          </a:bodyPr>
          <a:lstStyle/>
          <a:p>
            <a:r>
              <a:rPr lang="en-US" sz="4000" dirty="0"/>
              <a:t>Group Activity—Debrief</a:t>
            </a:r>
            <a:br>
              <a:rPr lang="en-US" sz="4000" dirty="0"/>
            </a:br>
            <a:r>
              <a:rPr lang="en-US" sz="3200" i="1" dirty="0"/>
              <a:t>(continued 6)</a:t>
            </a:r>
            <a:endParaRPr lang="en-US" sz="3200" dirty="0"/>
          </a:p>
        </p:txBody>
      </p:sp>
      <p:sp>
        <p:nvSpPr>
          <p:cNvPr id="5123" name="Content Placeholder 3"/>
          <p:cNvSpPr>
            <a:spLocks noGrp="1" noChangeArrowheads="1"/>
          </p:cNvSpPr>
          <p:nvPr>
            <p:ph sz="quarter" idx="10"/>
          </p:nvPr>
        </p:nvSpPr>
        <p:spPr>
          <a:xfrm>
            <a:off x="843253" y="2147338"/>
            <a:ext cx="7293041" cy="4180114"/>
          </a:xfrm>
        </p:spPr>
        <p:txBody>
          <a:bodyPr>
            <a:normAutofit/>
          </a:bodyPr>
          <a:lstStyle/>
          <a:p>
            <a:pPr marL="0" indent="0">
              <a:buNone/>
            </a:pPr>
            <a:r>
              <a:rPr lang="en-US" b="1" i="1" dirty="0"/>
              <a:t>608.03 Construction Requirements</a:t>
            </a:r>
          </a:p>
          <a:p>
            <a:pPr marL="800100" indent="-342900">
              <a:lnSpc>
                <a:spcPct val="100000"/>
              </a:lnSpc>
              <a:buClrTx/>
              <a:buFont typeface="Arial" panose="020B0604020202020204" pitchFamily="34" charset="0"/>
              <a:buChar char="◊"/>
            </a:pPr>
            <a:r>
              <a:rPr lang="en-US" i="1" strike="sngStrike" dirty="0"/>
              <a:t>Curing. Cure concrete as specified in Subsection 808.03(I) for 72 hours. Do not allow pedestrian and vehicle traffic on the concrete for 7 days unless the surface is protected by planks, plywood, or a minimum 1 in. (25 mm) sand layer. Do not place protection directly on the concrete for a minimum 12 hours after application of the curing compound.</a:t>
            </a:r>
          </a:p>
          <a:p>
            <a:pPr marL="800100" lvl="0" indent="-342900">
              <a:buClrTx/>
              <a:buFont typeface="Arial" panose="020B0604020202020204" pitchFamily="34" charset="0"/>
              <a:buChar char="◊"/>
            </a:pPr>
            <a:endParaRPr lang="en-US" dirty="0"/>
          </a:p>
          <a:p>
            <a:pPr marL="0" indent="0">
              <a:buClrTx/>
              <a:buNone/>
            </a:pPr>
            <a:endParaRPr lang="en-US" dirty="0"/>
          </a:p>
          <a:p>
            <a:pPr marL="0" indent="0">
              <a:buNone/>
            </a:pPr>
            <a:endParaRPr lang="en-US" dirty="0"/>
          </a:p>
        </p:txBody>
      </p:sp>
    </p:spTree>
    <p:extLst>
      <p:ext uri="{BB962C8B-B14F-4D97-AF65-F5344CB8AC3E}">
        <p14:creationId xmlns:p14="http://schemas.microsoft.com/office/powerpoint/2010/main" val="2285410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noFill/>
          <a:ln w="9525">
            <a:noFill/>
            <a:miter lim="800000"/>
            <a:headEnd/>
            <a:tailEnd/>
          </a:ln>
        </p:spPr>
        <p:txBody>
          <a:bodyPr vert="horz" wrap="square" lIns="91440" tIns="0" rIns="91440" bIns="45720" numCol="1" anchor="ctr" anchorCtr="0" compatLnSpc="1">
            <a:prstTxWarp prst="textNoShape">
              <a:avLst/>
            </a:prstTxWarp>
            <a:normAutofit/>
          </a:bodyPr>
          <a:lstStyle/>
          <a:p>
            <a:r>
              <a:rPr lang="en-US" sz="4000" dirty="0"/>
              <a:t>Group Activity—Debrief</a:t>
            </a:r>
            <a:br>
              <a:rPr lang="en-US" sz="4000" dirty="0"/>
            </a:br>
            <a:r>
              <a:rPr lang="en-US" sz="3200" i="1" dirty="0"/>
              <a:t>(continued 7)</a:t>
            </a:r>
            <a:endParaRPr lang="en-US" sz="3200" dirty="0"/>
          </a:p>
        </p:txBody>
      </p:sp>
      <p:sp>
        <p:nvSpPr>
          <p:cNvPr id="5123" name="Content Placeholder 3"/>
          <p:cNvSpPr>
            <a:spLocks noGrp="1" noChangeArrowheads="1"/>
          </p:cNvSpPr>
          <p:nvPr>
            <p:ph sz="quarter" idx="10"/>
          </p:nvPr>
        </p:nvSpPr>
        <p:spPr>
          <a:xfrm>
            <a:off x="863858" y="2128676"/>
            <a:ext cx="8420101" cy="4180114"/>
          </a:xfrm>
        </p:spPr>
        <p:txBody>
          <a:bodyPr>
            <a:normAutofit/>
          </a:bodyPr>
          <a:lstStyle/>
          <a:p>
            <a:pPr marL="0" indent="0">
              <a:buNone/>
            </a:pPr>
            <a:r>
              <a:rPr lang="en-US" b="1" i="1" dirty="0"/>
              <a:t>608.03 Construction Requirements</a:t>
            </a:r>
          </a:p>
          <a:p>
            <a:pPr marL="685800" indent="-457200">
              <a:buClrTx/>
              <a:buFont typeface="+mj-lt"/>
              <a:buAutoNum type="arabicPeriod" startAt="3"/>
            </a:pPr>
            <a:r>
              <a:rPr lang="en-US" dirty="0"/>
              <a:t>Inspection and Acceptance</a:t>
            </a:r>
          </a:p>
          <a:p>
            <a:pPr marL="800100" indent="-342900">
              <a:buClrTx/>
              <a:buFont typeface="Arial" panose="020B0604020202020204" pitchFamily="34" charset="0"/>
              <a:buChar char="◊"/>
            </a:pPr>
            <a:r>
              <a:rPr lang="en-US" dirty="0"/>
              <a:t>Notify the engineer 24 hours before beginning the placement of concrete sidewalks.</a:t>
            </a:r>
          </a:p>
          <a:p>
            <a:pPr marL="800100" indent="-342900">
              <a:buClrTx/>
              <a:buFont typeface="Arial" panose="020B0604020202020204" pitchFamily="34" charset="0"/>
              <a:buChar char="◊"/>
            </a:pPr>
            <a:r>
              <a:rPr lang="en-US" dirty="0"/>
              <a:t>The engineer will inspect the form work, bed course, and reinforcing steel installation before concrete is placed.</a:t>
            </a:r>
          </a:p>
          <a:p>
            <a:pPr marL="0" indent="0">
              <a:buClrTx/>
              <a:buNone/>
            </a:pPr>
            <a:endParaRPr lang="en-US" dirty="0"/>
          </a:p>
          <a:p>
            <a:pPr marL="0" indent="0">
              <a:buNone/>
            </a:pPr>
            <a:endParaRPr lang="en-US" dirty="0"/>
          </a:p>
        </p:txBody>
      </p:sp>
    </p:spTree>
    <p:extLst>
      <p:ext uri="{BB962C8B-B14F-4D97-AF65-F5344CB8AC3E}">
        <p14:creationId xmlns:p14="http://schemas.microsoft.com/office/powerpoint/2010/main" val="25402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noFill/>
          <a:ln w="9525">
            <a:noFill/>
            <a:miter lim="800000"/>
            <a:headEnd/>
            <a:tailEnd/>
          </a:ln>
        </p:spPr>
        <p:txBody>
          <a:bodyPr vert="horz" wrap="square" lIns="91440" tIns="0" rIns="91440" bIns="45720" numCol="1" anchor="ctr" anchorCtr="0" compatLnSpc="1">
            <a:prstTxWarp prst="textNoShape">
              <a:avLst/>
            </a:prstTxWarp>
            <a:normAutofit/>
          </a:bodyPr>
          <a:lstStyle/>
          <a:p>
            <a:r>
              <a:rPr lang="en-US" sz="4000" dirty="0"/>
              <a:t>Group Activity—Debrief</a:t>
            </a:r>
            <a:br>
              <a:rPr lang="en-US" sz="4000" dirty="0"/>
            </a:br>
            <a:r>
              <a:rPr lang="en-US" sz="3200" i="1" dirty="0"/>
              <a:t>(continued 8)</a:t>
            </a:r>
            <a:endParaRPr lang="en-US" sz="3200" dirty="0"/>
          </a:p>
        </p:txBody>
      </p:sp>
      <p:sp>
        <p:nvSpPr>
          <p:cNvPr id="5123" name="Content Placeholder 3"/>
          <p:cNvSpPr>
            <a:spLocks noGrp="1" noChangeArrowheads="1"/>
          </p:cNvSpPr>
          <p:nvPr>
            <p:ph sz="quarter" idx="10"/>
          </p:nvPr>
        </p:nvSpPr>
        <p:spPr>
          <a:xfrm>
            <a:off x="809275" y="2072692"/>
            <a:ext cx="7525449" cy="4180114"/>
          </a:xfrm>
        </p:spPr>
        <p:txBody>
          <a:bodyPr/>
          <a:lstStyle/>
          <a:p>
            <a:pPr marL="0" indent="0">
              <a:buNone/>
            </a:pPr>
            <a:r>
              <a:rPr lang="en-US" sz="3200" b="1" i="1" dirty="0"/>
              <a:t>608.04 Measurement</a:t>
            </a:r>
          </a:p>
          <a:p>
            <a:pPr marL="0" indent="0">
              <a:buNone/>
            </a:pPr>
            <a:r>
              <a:rPr lang="en-US" sz="3200" dirty="0"/>
              <a:t>The engineer will measure accepted sidewalk separately by the square foot (square meter) of concrete placed.</a:t>
            </a: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191177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noFill/>
          <a:ln w="9525">
            <a:noFill/>
            <a:miter lim="800000"/>
            <a:headEnd/>
            <a:tailEnd/>
          </a:ln>
        </p:spPr>
        <p:txBody>
          <a:bodyPr vert="horz" wrap="square" lIns="91440" tIns="0" rIns="91440" bIns="45720" numCol="1" anchor="ctr" anchorCtr="0" compatLnSpc="1">
            <a:prstTxWarp prst="textNoShape">
              <a:avLst/>
            </a:prstTxWarp>
            <a:normAutofit/>
          </a:bodyPr>
          <a:lstStyle/>
          <a:p>
            <a:r>
              <a:rPr lang="en-US" sz="4000" dirty="0"/>
              <a:t>Group Activity—Debrief</a:t>
            </a:r>
            <a:br>
              <a:rPr lang="en-US" sz="4000" dirty="0"/>
            </a:br>
            <a:r>
              <a:rPr lang="en-US" sz="3200" i="1" dirty="0"/>
              <a:t>(continued 9)</a:t>
            </a:r>
            <a:endParaRPr lang="en-US" sz="3200" dirty="0"/>
          </a:p>
        </p:txBody>
      </p:sp>
      <p:sp>
        <p:nvSpPr>
          <p:cNvPr id="5123" name="Content Placeholder 3"/>
          <p:cNvSpPr>
            <a:spLocks noGrp="1" noChangeArrowheads="1"/>
          </p:cNvSpPr>
          <p:nvPr>
            <p:ph sz="quarter" idx="10"/>
          </p:nvPr>
        </p:nvSpPr>
        <p:spPr>
          <a:xfrm>
            <a:off x="831452" y="2119346"/>
            <a:ext cx="8120542" cy="4180114"/>
          </a:xfrm>
        </p:spPr>
        <p:txBody>
          <a:bodyPr>
            <a:normAutofit/>
          </a:bodyPr>
          <a:lstStyle/>
          <a:p>
            <a:pPr marL="0" indent="0">
              <a:buNone/>
            </a:pPr>
            <a:r>
              <a:rPr lang="en-US" sz="3200" b="1" i="1" dirty="0"/>
              <a:t>608.05 Payment</a:t>
            </a:r>
          </a:p>
          <a:p>
            <a:pPr marL="0" indent="0">
              <a:buNone/>
            </a:pPr>
            <a:r>
              <a:rPr lang="en-US" sz="3200" dirty="0"/>
              <a:t>The agency will pay for accepted sidewalk in accordance with the contract pay items for sidewalk.</a:t>
            </a:r>
            <a:endParaRPr lang="en-US" sz="2800" dirty="0"/>
          </a:p>
        </p:txBody>
      </p:sp>
    </p:spTree>
    <p:extLst>
      <p:ext uri="{BB962C8B-B14F-4D97-AF65-F5344CB8AC3E}">
        <p14:creationId xmlns:p14="http://schemas.microsoft.com/office/powerpoint/2010/main" val="191177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a:xfrm>
            <a:off x="3842725" y="364977"/>
            <a:ext cx="4791075" cy="1624615"/>
          </a:xfrm>
        </p:spPr>
        <p:txBody>
          <a:bodyPr/>
          <a:lstStyle/>
          <a:p>
            <a:r>
              <a:rPr lang="en-US" sz="3200" dirty="0"/>
              <a:t>Group Activity 4.2</a:t>
            </a:r>
          </a:p>
        </p:txBody>
      </p:sp>
      <p:sp>
        <p:nvSpPr>
          <p:cNvPr id="5123" name="Content Placeholder 3"/>
          <p:cNvSpPr>
            <a:spLocks noGrp="1" noChangeArrowheads="1"/>
          </p:cNvSpPr>
          <p:nvPr>
            <p:ph type="body" sz="quarter" idx="10"/>
          </p:nvPr>
        </p:nvSpPr>
        <p:spPr>
          <a:xfrm>
            <a:off x="3842725" y="2533618"/>
            <a:ext cx="5021357" cy="3886200"/>
          </a:xfrm>
        </p:spPr>
        <p:txBody>
          <a:bodyPr>
            <a:normAutofit/>
          </a:bodyPr>
          <a:lstStyle/>
          <a:p>
            <a:pPr>
              <a:spcBef>
                <a:spcPts val="600"/>
              </a:spcBef>
            </a:pPr>
            <a:r>
              <a:rPr lang="en-US" sz="2400" dirty="0"/>
              <a:t>Fill in the blanks of the end-result specification</a:t>
            </a:r>
          </a:p>
          <a:p>
            <a:pPr>
              <a:spcBef>
                <a:spcPts val="600"/>
              </a:spcBef>
            </a:pPr>
            <a:r>
              <a:rPr lang="en-US" sz="2400" dirty="0"/>
              <a:t>Use the Specification Writer’s Checklist as a resource</a:t>
            </a:r>
          </a:p>
        </p:txBody>
      </p:sp>
    </p:spTree>
    <p:extLst>
      <p:ext uri="{BB962C8B-B14F-4D97-AF65-F5344CB8AC3E}">
        <p14:creationId xmlns:p14="http://schemas.microsoft.com/office/powerpoint/2010/main" val="250402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10" y="381003"/>
            <a:ext cx="6998367" cy="930273"/>
          </a:xfrm>
          <a:noFill/>
          <a:ln w="9525">
            <a:noFill/>
            <a:miter lim="800000"/>
            <a:headEnd/>
            <a:tailEnd/>
          </a:ln>
        </p:spPr>
        <p:txBody>
          <a:bodyPr vert="horz" wrap="square" lIns="91440" tIns="0" rIns="91440" bIns="45720" numCol="1" anchor="b" anchorCtr="0" compatLnSpc="1">
            <a:prstTxWarp prst="textNoShape">
              <a:avLst/>
            </a:prstTxWarp>
            <a:normAutofit/>
          </a:bodyPr>
          <a:lstStyle/>
          <a:p>
            <a:r>
              <a:rPr lang="en-US" sz="4000" dirty="0"/>
              <a:t>Specification Attributes</a:t>
            </a:r>
          </a:p>
        </p:txBody>
      </p:sp>
      <p:pic>
        <p:nvPicPr>
          <p:cNvPr id="6" name="Picture Placeholder 5" descr="Flow chart begins with &quot;Specification Type&quot; and split off to four boxes labeled Risk; Inspection, Sampling, &amp; Testing; Acceptance; and Payment. It then filters back together to then go out to two boxes labeled: Contractor Responsibility and Agency Responsibility.">
            <a:extLst>
              <a:ext uri="{FF2B5EF4-FFF2-40B4-BE49-F238E27FC236}">
                <a16:creationId xmlns:a16="http://schemas.microsoft.com/office/drawing/2014/main" id="{F2BE7FF6-8760-4D58-B393-036B9FDF582B}"/>
              </a:ext>
            </a:extLst>
          </p:cNvPr>
          <p:cNvPicPr>
            <a:picLocks noGrp="1" noChangeAspect="1"/>
          </p:cNvPicPr>
          <p:nvPr>
            <p:ph type="pic" sz="quarter" idx="10"/>
          </p:nvPr>
        </p:nvPicPr>
        <p:blipFill rotWithShape="1">
          <a:blip r:embed="rId2"/>
          <a:srcRect l="-2152" t="-4855" r="-3297" b="-5720"/>
          <a:stretch/>
        </p:blipFill>
        <p:spPr>
          <a:xfrm>
            <a:off x="-58724" y="1451294"/>
            <a:ext cx="9202724" cy="5406707"/>
          </a:xfrm>
        </p:spPr>
      </p:pic>
    </p:spTree>
    <p:extLst>
      <p:ext uri="{BB962C8B-B14F-4D97-AF65-F5344CB8AC3E}">
        <p14:creationId xmlns:p14="http://schemas.microsoft.com/office/powerpoint/2010/main" val="2542088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lstStyle/>
          <a:p>
            <a:r>
              <a:rPr lang="en-US" sz="3200" dirty="0"/>
              <a:t>Group Activity 4.2 (continued)</a:t>
            </a:r>
          </a:p>
        </p:txBody>
      </p:sp>
      <p:sp>
        <p:nvSpPr>
          <p:cNvPr id="5123" name="Content Placeholder 3"/>
          <p:cNvSpPr>
            <a:spLocks noGrp="1" noChangeArrowheads="1"/>
          </p:cNvSpPr>
          <p:nvPr>
            <p:ph type="body" sz="quarter" idx="10"/>
          </p:nvPr>
        </p:nvSpPr>
        <p:spPr>
          <a:xfrm>
            <a:off x="3357694" y="2858197"/>
            <a:ext cx="5652082" cy="3886200"/>
          </a:xfrm>
        </p:spPr>
        <p:txBody>
          <a:bodyPr>
            <a:normAutofit/>
          </a:bodyPr>
          <a:lstStyle/>
          <a:p>
            <a:pPr>
              <a:spcBef>
                <a:spcPts val="600"/>
              </a:spcBef>
            </a:pPr>
            <a:r>
              <a:rPr lang="en-US" sz="2400" dirty="0"/>
              <a:t>Exchange your group’s end-result specification with another group</a:t>
            </a:r>
          </a:p>
          <a:p>
            <a:pPr>
              <a:spcBef>
                <a:spcPts val="600"/>
              </a:spcBef>
            </a:pPr>
            <a:r>
              <a:rPr lang="en-US" sz="2400" dirty="0"/>
              <a:t>Review and comment on the end-result specification</a:t>
            </a:r>
          </a:p>
          <a:p>
            <a:pPr>
              <a:spcBef>
                <a:spcPts val="600"/>
              </a:spcBef>
            </a:pPr>
            <a:r>
              <a:rPr lang="en-US" sz="2400" dirty="0"/>
              <a:t>Use the Specification Writer’s Checklist as a guide for review</a:t>
            </a:r>
          </a:p>
        </p:txBody>
      </p:sp>
    </p:spTree>
    <p:extLst>
      <p:ext uri="{BB962C8B-B14F-4D97-AF65-F5344CB8AC3E}">
        <p14:creationId xmlns:p14="http://schemas.microsoft.com/office/powerpoint/2010/main" val="3099555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noChangeArrowheads="1"/>
          </p:cNvSpPr>
          <p:nvPr>
            <p:ph type="title"/>
          </p:nvPr>
        </p:nvSpPr>
        <p:spPr/>
        <p:txBody>
          <a:bodyPr>
            <a:normAutofit/>
          </a:bodyPr>
          <a:lstStyle/>
          <a:p>
            <a:r>
              <a:rPr lang="en-US" sz="4000" dirty="0"/>
              <a:t>Group Activity 4.2—Debrief</a:t>
            </a:r>
          </a:p>
        </p:txBody>
      </p:sp>
      <p:sp>
        <p:nvSpPr>
          <p:cNvPr id="5123" name="Content Placeholder 3"/>
          <p:cNvSpPr>
            <a:spLocks noGrp="1" noChangeArrowheads="1"/>
          </p:cNvSpPr>
          <p:nvPr>
            <p:ph sz="quarter" idx="10"/>
          </p:nvPr>
        </p:nvSpPr>
        <p:spPr/>
        <p:txBody>
          <a:bodyPr>
            <a:normAutofit/>
          </a:bodyPr>
          <a:lstStyle/>
          <a:p>
            <a:pPr>
              <a:spcBef>
                <a:spcPts val="1200"/>
              </a:spcBef>
            </a:pPr>
            <a:r>
              <a:rPr lang="en-US" sz="3200" dirty="0"/>
              <a:t>Review the Example End-result Specification for a Concrete Sidewalk and the other group’s comments</a:t>
            </a:r>
          </a:p>
          <a:p>
            <a:pPr>
              <a:spcBef>
                <a:spcPts val="1200"/>
              </a:spcBef>
            </a:pPr>
            <a:r>
              <a:rPr lang="en-US" sz="3200" dirty="0"/>
              <a:t>Identify points of disagreement and prepare to discuss them with the group</a:t>
            </a:r>
          </a:p>
        </p:txBody>
      </p:sp>
    </p:spTree>
    <p:extLst>
      <p:ext uri="{BB962C8B-B14F-4D97-AF65-F5344CB8AC3E}">
        <p14:creationId xmlns:p14="http://schemas.microsoft.com/office/powerpoint/2010/main" val="2116137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329" y="2517457"/>
            <a:ext cx="3340331" cy="1590675"/>
          </a:xfrm>
        </p:spPr>
        <p:txBody>
          <a:bodyPr>
            <a:normAutofit fontScale="90000"/>
          </a:bodyPr>
          <a:lstStyle/>
          <a:p>
            <a:r>
              <a:rPr lang="en-US" sz="4000" dirty="0"/>
              <a:t>Deciding Between</a:t>
            </a:r>
            <a:br>
              <a:rPr lang="en-US" sz="4000" dirty="0"/>
            </a:br>
            <a:r>
              <a:rPr lang="en-US" sz="4000" dirty="0"/>
              <a:t>Specification Types</a:t>
            </a:r>
          </a:p>
        </p:txBody>
      </p:sp>
      <p:pic>
        <p:nvPicPr>
          <p:cNvPr id="8" name="Picture Placeholder 7" descr="A magnifying glass over a dictionary captioned “Method Specification&quot;">
            <a:extLst>
              <a:ext uri="{FF2B5EF4-FFF2-40B4-BE49-F238E27FC236}">
                <a16:creationId xmlns:a16="http://schemas.microsoft.com/office/drawing/2014/main" id="{E0A0DFD3-12C7-492E-9F29-E47A04A330C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677" t="19013" r="7769" b="33461"/>
          <a:stretch/>
        </p:blipFill>
        <p:spPr>
          <a:xfrm>
            <a:off x="457200" y="565100"/>
            <a:ext cx="4114800" cy="2745566"/>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0" name="Picture Placeholder 9" descr="A magnifying glass over a dictionary captioned “End-result Specification”">
            <a:extLst>
              <a:ext uri="{FF2B5EF4-FFF2-40B4-BE49-F238E27FC236}">
                <a16:creationId xmlns:a16="http://schemas.microsoft.com/office/drawing/2014/main" id="{8E7E7C31-E428-4818-8E38-DF22C6B4B742}"/>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6254" t="8747" r="7804" b="44307"/>
          <a:stretch/>
        </p:blipFill>
        <p:spPr>
          <a:xfrm>
            <a:off x="457200" y="3547334"/>
            <a:ext cx="4114800" cy="2745566"/>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1807172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Deciding Between Types</a:t>
            </a:r>
            <a:br>
              <a:rPr lang="en-US" sz="4000" dirty="0"/>
            </a:br>
            <a:r>
              <a:rPr lang="en-US" sz="3200" i="1" dirty="0"/>
              <a:t>Discussion</a:t>
            </a:r>
          </a:p>
        </p:txBody>
      </p:sp>
      <p:sp>
        <p:nvSpPr>
          <p:cNvPr id="5" name="Content Placeholder 2"/>
          <p:cNvSpPr>
            <a:spLocks noGrp="1"/>
          </p:cNvSpPr>
          <p:nvPr>
            <p:ph sz="quarter" idx="10"/>
          </p:nvPr>
        </p:nvSpPr>
        <p:spPr>
          <a:xfrm>
            <a:off x="1040235" y="2147337"/>
            <a:ext cx="8008516" cy="4180114"/>
          </a:xfrm>
        </p:spPr>
        <p:txBody>
          <a:bodyPr>
            <a:normAutofit/>
          </a:bodyPr>
          <a:lstStyle/>
          <a:p>
            <a:pPr lvl="0"/>
            <a:r>
              <a:rPr lang="en-US" sz="3200" dirty="0"/>
              <a:t>Performance definitions</a:t>
            </a:r>
          </a:p>
          <a:p>
            <a:pPr lvl="0"/>
            <a:r>
              <a:rPr lang="en-US" sz="3200" dirty="0"/>
              <a:t>Performance measurements</a:t>
            </a:r>
          </a:p>
          <a:p>
            <a:pPr lvl="0"/>
            <a:r>
              <a:rPr lang="en-US" sz="3200" dirty="0"/>
              <a:t>Key performance parameters</a:t>
            </a:r>
          </a:p>
          <a:p>
            <a:pPr lvl="0"/>
            <a:r>
              <a:rPr lang="en-US" sz="3200" dirty="0"/>
              <a:t>Performance risk</a:t>
            </a:r>
          </a:p>
          <a:p>
            <a:pPr lvl="0"/>
            <a:r>
              <a:rPr lang="en-US" sz="3200" dirty="0"/>
              <a:t>Other considerations</a:t>
            </a:r>
          </a:p>
        </p:txBody>
      </p:sp>
    </p:spTree>
    <p:extLst>
      <p:ext uri="{BB962C8B-B14F-4D97-AF65-F5344CB8AC3E}">
        <p14:creationId xmlns:p14="http://schemas.microsoft.com/office/powerpoint/2010/main" val="3672750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061A4F-E731-41B4-B483-8A7A6E6F35D9}"/>
              </a:ext>
            </a:extLst>
          </p:cNvPr>
          <p:cNvSpPr>
            <a:spLocks noGrp="1"/>
          </p:cNvSpPr>
          <p:nvPr>
            <p:ph type="title"/>
          </p:nvPr>
        </p:nvSpPr>
        <p:spPr>
          <a:xfrm>
            <a:off x="5039875" y="2517457"/>
            <a:ext cx="3101834" cy="1590675"/>
          </a:xfrm>
        </p:spPr>
        <p:txBody>
          <a:bodyPr>
            <a:normAutofit/>
          </a:bodyPr>
          <a:lstStyle/>
          <a:p>
            <a:r>
              <a:rPr lang="en-US" sz="3600" dirty="0"/>
              <a:t>Deciding Between Types</a:t>
            </a:r>
          </a:p>
        </p:txBody>
      </p:sp>
      <p:pic>
        <p:nvPicPr>
          <p:cNvPr id="7" name="Picture Placeholder 6" descr="A highway under construction">
            <a:extLst>
              <a:ext uri="{FF2B5EF4-FFF2-40B4-BE49-F238E27FC236}">
                <a16:creationId xmlns:a16="http://schemas.microsoft.com/office/drawing/2014/main" id="{ED08C9A5-0076-4DEC-A4DC-BE09D9AEE95A}"/>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6826" t="8139" r="5887" b="9079"/>
          <a:stretch/>
        </p:blipFill>
        <p:spPr>
          <a:xfrm>
            <a:off x="538444" y="567228"/>
            <a:ext cx="4114800" cy="2745566"/>
          </a:xfrm>
          <a:prstGeom prst="roundRect">
            <a:avLst>
              <a:gd name="adj" fmla="val 11111"/>
            </a:avLst>
          </a:prstGeom>
          <a:ln w="190500" cap="rnd">
            <a:noFill/>
            <a:prstDash val="solid"/>
          </a:ln>
          <a:effectLst>
            <a:outerShdw blurRad="101600" dist="50800" dir="7200000" algn="tl" rotWithShape="0">
              <a:srgbClr val="000000">
                <a:alpha val="45000"/>
              </a:srgbClr>
            </a:outerShdw>
          </a:effectLst>
        </p:spPr>
      </p:pic>
      <p:pic>
        <p:nvPicPr>
          <p:cNvPr id="9" name="Picture Placeholder 8" descr="An asphalt highway with pothole.">
            <a:extLst>
              <a:ext uri="{FF2B5EF4-FFF2-40B4-BE49-F238E27FC236}">
                <a16:creationId xmlns:a16="http://schemas.microsoft.com/office/drawing/2014/main" id="{66352C27-8436-45CC-AC99-92F8D831F6C0}"/>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5422" t="6843" r="5587" b="6677"/>
          <a:stretch/>
        </p:blipFill>
        <p:spPr>
          <a:xfrm>
            <a:off x="538444" y="3545206"/>
            <a:ext cx="4114800" cy="2745566"/>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1709785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Module 4 Review</a:t>
            </a:r>
          </a:p>
        </p:txBody>
      </p:sp>
      <p:pic>
        <p:nvPicPr>
          <p:cNvPr id="10" name="Picture Placeholder 9" descr="A stack of files captioned “Specifications” pointing out to five text boxes: (1) Method, (2) End-result, (3) Quality assurance, (4) Performance-based, and (5) Performance-related.">
            <a:extLst>
              <a:ext uri="{FF2B5EF4-FFF2-40B4-BE49-F238E27FC236}">
                <a16:creationId xmlns:a16="http://schemas.microsoft.com/office/drawing/2014/main" id="{390EA980-2D51-4C01-8A1F-B8D507D5C3E9}"/>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4637" b="4637"/>
          <a:stretch/>
        </p:blipFill>
        <p:spPr>
          <a:xfrm>
            <a:off x="92279" y="1414396"/>
            <a:ext cx="9051721" cy="5443604"/>
          </a:xfrm>
          <a:prstGeom prst="rect">
            <a:avLst/>
          </a:prstGeom>
        </p:spPr>
      </p:pic>
    </p:spTree>
    <p:extLst>
      <p:ext uri="{BB962C8B-B14F-4D97-AF65-F5344CB8AC3E}">
        <p14:creationId xmlns:p14="http://schemas.microsoft.com/office/powerpoint/2010/main" val="2772694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Method Specifications</a:t>
            </a:r>
          </a:p>
        </p:txBody>
      </p:sp>
      <p:sp>
        <p:nvSpPr>
          <p:cNvPr id="3" name="Content Placeholder 2"/>
          <p:cNvSpPr>
            <a:spLocks noGrp="1"/>
          </p:cNvSpPr>
          <p:nvPr>
            <p:ph sz="quarter" idx="10"/>
          </p:nvPr>
        </p:nvSpPr>
        <p:spPr>
          <a:xfrm>
            <a:off x="796955" y="2138948"/>
            <a:ext cx="7404654" cy="4180114"/>
          </a:xfrm>
        </p:spPr>
        <p:txBody>
          <a:bodyPr>
            <a:normAutofit/>
          </a:bodyPr>
          <a:lstStyle/>
          <a:p>
            <a:pPr marL="0" indent="0">
              <a:buNone/>
            </a:pPr>
            <a:r>
              <a:rPr lang="en-US" sz="3200" dirty="0"/>
              <a:t>Specifications that require the contractor to use specified materials in definite proportions and specific types of equipment and methods to place the material</a:t>
            </a:r>
          </a:p>
        </p:txBody>
      </p:sp>
    </p:spTree>
    <p:extLst>
      <p:ext uri="{BB962C8B-B14F-4D97-AF65-F5344CB8AC3E}">
        <p14:creationId xmlns:p14="http://schemas.microsoft.com/office/powerpoint/2010/main" val="1351749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Industry Terms</a:t>
            </a:r>
          </a:p>
        </p:txBody>
      </p:sp>
      <p:sp>
        <p:nvSpPr>
          <p:cNvPr id="5" name="Content Placeholder 4"/>
          <p:cNvSpPr>
            <a:spLocks noGrp="1"/>
          </p:cNvSpPr>
          <p:nvPr>
            <p:ph sz="quarter" idx="10"/>
          </p:nvPr>
        </p:nvSpPr>
        <p:spPr/>
        <p:txBody>
          <a:bodyPr>
            <a:normAutofit/>
          </a:bodyPr>
          <a:lstStyle/>
          <a:p>
            <a:r>
              <a:rPr lang="en-US" sz="3200" dirty="0"/>
              <a:t>Descriptive</a:t>
            </a:r>
          </a:p>
          <a:p>
            <a:r>
              <a:rPr lang="en-US" sz="3200" dirty="0"/>
              <a:t>Prescriptive</a:t>
            </a:r>
          </a:p>
          <a:p>
            <a:r>
              <a:rPr lang="en-US" sz="3200" dirty="0"/>
              <a:t>Recipe</a:t>
            </a:r>
          </a:p>
          <a:p>
            <a:r>
              <a:rPr lang="en-US" sz="3200" dirty="0"/>
              <a:t>Methods and materials</a:t>
            </a:r>
          </a:p>
        </p:txBody>
      </p:sp>
    </p:spTree>
    <p:extLst>
      <p:ext uri="{BB962C8B-B14F-4D97-AF65-F5344CB8AC3E}">
        <p14:creationId xmlns:p14="http://schemas.microsoft.com/office/powerpoint/2010/main" val="239515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CA7A07-49EA-4846-8BC6-EEB07E326C7B}"/>
              </a:ext>
            </a:extLst>
          </p:cNvPr>
          <p:cNvSpPr>
            <a:spLocks noGrp="1"/>
          </p:cNvSpPr>
          <p:nvPr>
            <p:ph type="title"/>
          </p:nvPr>
        </p:nvSpPr>
        <p:spPr>
          <a:xfrm>
            <a:off x="4833714" y="2312263"/>
            <a:ext cx="4093367" cy="1590675"/>
          </a:xfrm>
        </p:spPr>
        <p:txBody>
          <a:bodyPr>
            <a:normAutofit/>
          </a:bodyPr>
          <a:lstStyle/>
          <a:p>
            <a:r>
              <a:rPr lang="en-US" sz="3400" dirty="0"/>
              <a:t>Method Specification</a:t>
            </a:r>
            <a:br>
              <a:rPr lang="en-US" sz="3400" dirty="0"/>
            </a:br>
            <a:r>
              <a:rPr lang="en-US" sz="3400" dirty="0"/>
              <a:t>Characteristics</a:t>
            </a:r>
          </a:p>
        </p:txBody>
      </p:sp>
      <p:pic>
        <p:nvPicPr>
          <p:cNvPr id="9" name="Picture Placeholder 8" descr="A road sign captioned “Risk” ">
            <a:extLst>
              <a:ext uri="{FF2B5EF4-FFF2-40B4-BE49-F238E27FC236}">
                <a16:creationId xmlns:a16="http://schemas.microsoft.com/office/drawing/2014/main" id="{8F7CD45F-40ED-4667-8FE7-F9B960C0D51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396" b="396"/>
          <a:stretch>
            <a:fillRect/>
          </a:stretch>
        </p:blipFill>
        <p:spPr>
          <a:xfrm>
            <a:off x="323291" y="440431"/>
            <a:ext cx="2160271" cy="2880360"/>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1" name="Picture Placeholder 10" descr="A thumbs-up captioned, “Acceptance” ">
            <a:extLst>
              <a:ext uri="{FF2B5EF4-FFF2-40B4-BE49-F238E27FC236}">
                <a16:creationId xmlns:a16="http://schemas.microsoft.com/office/drawing/2014/main" id="{DA2F683A-EB49-4137-8F1D-94A63C4E7693}"/>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50" b="150"/>
          <a:stretch>
            <a:fillRect/>
          </a:stretch>
        </p:blipFill>
        <p:spPr>
          <a:xfrm>
            <a:off x="2578503" y="440431"/>
            <a:ext cx="2160270" cy="2880360"/>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3" name="Picture Placeholder 12" descr="Two workers reviewing plans captioned Inspection, Sampling and Testing ">
            <a:extLst>
              <a:ext uri="{FF2B5EF4-FFF2-40B4-BE49-F238E27FC236}">
                <a16:creationId xmlns:a16="http://schemas.microsoft.com/office/drawing/2014/main" id="{281EFDD2-2C0B-43ED-8FB0-777C3E55FD7F}"/>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1524" b="1524"/>
          <a:stretch>
            <a:fillRect/>
          </a:stretch>
        </p:blipFill>
        <p:spPr>
          <a:xfrm>
            <a:off x="324434" y="3504306"/>
            <a:ext cx="2157984" cy="2877311"/>
          </a:xfrm>
          <a:prstGeom prst="roundRect">
            <a:avLst>
              <a:gd name="adj" fmla="val 11111"/>
            </a:avLst>
          </a:prstGeom>
          <a:noFill/>
          <a:ln w="190500" cap="rnd">
            <a:noFill/>
            <a:prstDash val="solid"/>
          </a:ln>
          <a:effectLst>
            <a:outerShdw blurRad="101600" dist="50800" dir="7200000" algn="tl" rotWithShape="0">
              <a:srgbClr val="000000">
                <a:alpha val="45000"/>
              </a:srgbClr>
            </a:outerShdw>
          </a:effectLst>
        </p:spPr>
      </p:pic>
      <p:pic>
        <p:nvPicPr>
          <p:cNvPr id="15" name="Picture Placeholder 14" descr="Stacks of money captioned, “Payment”">
            <a:extLst>
              <a:ext uri="{FF2B5EF4-FFF2-40B4-BE49-F238E27FC236}">
                <a16:creationId xmlns:a16="http://schemas.microsoft.com/office/drawing/2014/main" id="{BADB8B94-5C6E-4FC4-AE09-E37E8B60BE94}"/>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8395" t="2543" r="11941" b="11690"/>
          <a:stretch/>
        </p:blipFill>
        <p:spPr>
          <a:xfrm>
            <a:off x="2580790" y="3504306"/>
            <a:ext cx="2157983" cy="2788920"/>
          </a:xfrm>
          <a:prstGeom prst="roundRect">
            <a:avLst>
              <a:gd name="adj" fmla="val 11111"/>
            </a:avLst>
          </a:prstGeom>
          <a:noFill/>
          <a:ln w="6350" cap="rnd">
            <a:solidFill>
              <a:schemeClr val="tx1">
                <a:lumMod val="50000"/>
              </a:schemeClr>
            </a:solid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216748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092" y="373518"/>
            <a:ext cx="8783273" cy="1325563"/>
          </a:xfrm>
        </p:spPr>
        <p:txBody>
          <a:bodyPr>
            <a:normAutofit/>
          </a:bodyPr>
          <a:lstStyle/>
          <a:p>
            <a:r>
              <a:rPr lang="en-US" sz="4000" dirty="0"/>
              <a:t>Method Specification Advantages</a:t>
            </a:r>
          </a:p>
        </p:txBody>
      </p:sp>
      <p:sp>
        <p:nvSpPr>
          <p:cNvPr id="5" name="Content Placeholder 4"/>
          <p:cNvSpPr>
            <a:spLocks noGrp="1"/>
          </p:cNvSpPr>
          <p:nvPr>
            <p:ph sz="quarter" idx="10"/>
          </p:nvPr>
        </p:nvSpPr>
        <p:spPr>
          <a:xfrm>
            <a:off x="1023458" y="2147337"/>
            <a:ext cx="8120542" cy="4180114"/>
          </a:xfrm>
        </p:spPr>
        <p:txBody>
          <a:bodyPr>
            <a:normAutofit/>
          </a:bodyPr>
          <a:lstStyle/>
          <a:p>
            <a:r>
              <a:rPr lang="en-US" sz="3200" dirty="0"/>
              <a:t>Well established and easily understood</a:t>
            </a:r>
          </a:p>
          <a:p>
            <a:r>
              <a:rPr lang="en-US" sz="3200" dirty="0"/>
              <a:t>Agency can exert control over the work</a:t>
            </a:r>
          </a:p>
          <a:p>
            <a:r>
              <a:rPr lang="en-US" sz="3200" dirty="0"/>
              <a:t>Requirements based on methods and materials that have worked in the past</a:t>
            </a:r>
          </a:p>
        </p:txBody>
      </p:sp>
    </p:spTree>
    <p:extLst>
      <p:ext uri="{BB962C8B-B14F-4D97-AF65-F5344CB8AC3E}">
        <p14:creationId xmlns:p14="http://schemas.microsoft.com/office/powerpoint/2010/main" val="14585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730" y="365129"/>
            <a:ext cx="8674217" cy="1325563"/>
          </a:xfrm>
        </p:spPr>
        <p:txBody>
          <a:bodyPr>
            <a:normAutofit/>
          </a:bodyPr>
          <a:lstStyle/>
          <a:p>
            <a:r>
              <a:rPr lang="en-US" sz="4000" dirty="0"/>
              <a:t>Method Specification Disadvantages</a:t>
            </a:r>
          </a:p>
        </p:txBody>
      </p:sp>
      <p:sp>
        <p:nvSpPr>
          <p:cNvPr id="5" name="Content Placeholder 4"/>
          <p:cNvSpPr>
            <a:spLocks noGrp="1"/>
          </p:cNvSpPr>
          <p:nvPr>
            <p:ph sz="quarter" idx="10"/>
          </p:nvPr>
        </p:nvSpPr>
        <p:spPr>
          <a:xfrm>
            <a:off x="855678" y="2147337"/>
            <a:ext cx="8288322" cy="4180114"/>
          </a:xfrm>
        </p:spPr>
        <p:txBody>
          <a:bodyPr>
            <a:normAutofit/>
          </a:bodyPr>
          <a:lstStyle/>
          <a:p>
            <a:r>
              <a:rPr lang="en-US" sz="3200" dirty="0"/>
              <a:t>Contractor has little opportunity to deviate from the specification</a:t>
            </a:r>
          </a:p>
          <a:p>
            <a:r>
              <a:rPr lang="en-US" sz="3200" dirty="0"/>
              <a:t>Few built-in incentives for contractors to provide enhanced performance</a:t>
            </a:r>
          </a:p>
          <a:p>
            <a:r>
              <a:rPr lang="en-US" sz="3200" dirty="0"/>
              <a:t>Prescribed procedures may discourage contractor from using innovative procedures</a:t>
            </a:r>
          </a:p>
        </p:txBody>
      </p:sp>
    </p:spTree>
    <p:extLst>
      <p:ext uri="{BB962C8B-B14F-4D97-AF65-F5344CB8AC3E}">
        <p14:creationId xmlns:p14="http://schemas.microsoft.com/office/powerpoint/2010/main" val="5528723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57&quot;/&gt;&lt;/object&gt;&lt;object type=&quot;3&quot; unique_id=&quot;10038&quot;&gt;&lt;property id=&quot;20148&quot; value=&quot;5&quot;/&gt;&lt;property id=&quot;20300&quot; value=&quot;Slide 1&quot;/&gt;&lt;property id=&quot;20307&quot; value=&quot;259&quot;/&gt;&lt;/object&gt;&lt;/object&gt;&lt;/object&gt;&lt;/database&gt;"/>
  <p:tag name="SECTOMILLISECCONVERTED" val="1"/>
  <p:tag name="ARTICULATE_PROJECT_OPEN" val="0"/>
</p:tagLst>
</file>

<file path=ppt/theme/theme1.xml><?xml version="1.0" encoding="utf-8"?>
<a:theme xmlns:a="http://schemas.openxmlformats.org/drawingml/2006/main" name="1_Custom Design">
  <a:themeElements>
    <a:clrScheme name="NHI">
      <a:dk1>
        <a:srgbClr val="183962"/>
      </a:dk1>
      <a:lt1>
        <a:sysClr val="window" lastClr="FFFFFF"/>
      </a:lt1>
      <a:dk2>
        <a:srgbClr val="183962"/>
      </a:dk2>
      <a:lt2>
        <a:srgbClr val="E7E6E6"/>
      </a:lt2>
      <a:accent1>
        <a:srgbClr val="183962"/>
      </a:accent1>
      <a:accent2>
        <a:srgbClr val="80B841"/>
      </a:accent2>
      <a:accent3>
        <a:srgbClr val="7B7E80"/>
      </a:accent3>
      <a:accent4>
        <a:srgbClr val="00B2AC"/>
      </a:accent4>
      <a:accent5>
        <a:srgbClr val="FDB718"/>
      </a:accent5>
      <a:accent6>
        <a:srgbClr val="F68D50"/>
      </a:accent6>
      <a:hlink>
        <a:srgbClr val="80B841"/>
      </a:hlink>
      <a:folHlink>
        <a:srgbClr val="1839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15153</TotalTime>
  <Words>1661</Words>
  <Application>Microsoft Office PowerPoint</Application>
  <PresentationFormat>On-screen Show (4:3)</PresentationFormat>
  <Paragraphs>194</Paragraphs>
  <Slides>45</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Black</vt:lpstr>
      <vt:lpstr>Arial Narrow</vt:lpstr>
      <vt:lpstr>Calibri</vt:lpstr>
      <vt:lpstr>Symbol</vt:lpstr>
      <vt:lpstr>Wingdings</vt:lpstr>
      <vt:lpstr>1_Custom Design</vt:lpstr>
      <vt:lpstr>Module 4</vt:lpstr>
      <vt:lpstr>Learning Outcomes</vt:lpstr>
      <vt:lpstr>Types of Specifications</vt:lpstr>
      <vt:lpstr>Specification Attributes</vt:lpstr>
      <vt:lpstr>Method Specifications</vt:lpstr>
      <vt:lpstr>Industry Terms</vt:lpstr>
      <vt:lpstr>Method Specification Characteristics</vt:lpstr>
      <vt:lpstr>Method Specification Advantages</vt:lpstr>
      <vt:lpstr>Method Specification Disadvantages</vt:lpstr>
      <vt:lpstr>Method Specification Disadvantages (continued)</vt:lpstr>
      <vt:lpstr>End-result Specifications</vt:lpstr>
      <vt:lpstr>End-result Specification Characteristics</vt:lpstr>
      <vt:lpstr>End-result Specification Advantages</vt:lpstr>
      <vt:lpstr>End-result Specification Disadvantages</vt:lpstr>
      <vt:lpstr>Quality Assurance Specifications</vt:lpstr>
      <vt:lpstr>Quality Assurance Specification Characteristics</vt:lpstr>
      <vt:lpstr>Partner Activity 4.1</vt:lpstr>
      <vt:lpstr>Specification Sample 1</vt:lpstr>
      <vt:lpstr>Specification Sample 2</vt:lpstr>
      <vt:lpstr>Specification Sample 3</vt:lpstr>
      <vt:lpstr>Specification Sample 4</vt:lpstr>
      <vt:lpstr>Specification Sample 5</vt:lpstr>
      <vt:lpstr>Specification Sample 6</vt:lpstr>
      <vt:lpstr>Performance-Related Specifications</vt:lpstr>
      <vt:lpstr>Performance-Related Specification Characteristics</vt:lpstr>
      <vt:lpstr>Performance-Based Specifications</vt:lpstr>
      <vt:lpstr>Performance-Based Specification Characteristics</vt:lpstr>
      <vt:lpstr>Group Activity 4.1</vt:lpstr>
      <vt:lpstr>Group Activity 4.1—Debrief</vt:lpstr>
      <vt:lpstr>Group Activity 4.1—Debrief (continued 1)</vt:lpstr>
      <vt:lpstr>Group Activity 4.1—Debrief (continued 2)</vt:lpstr>
      <vt:lpstr>Group Activity—Debrief (continued 3)</vt:lpstr>
      <vt:lpstr>Group Activity—Debrief (continued 4)</vt:lpstr>
      <vt:lpstr>Group Activity—Debrief (continued 5)</vt:lpstr>
      <vt:lpstr>Group Activity—Debrief (continued 6)</vt:lpstr>
      <vt:lpstr>Group Activity—Debrief (continued 7)</vt:lpstr>
      <vt:lpstr>Group Activity—Debrief (continued 8)</vt:lpstr>
      <vt:lpstr>Group Activity—Debrief (continued 9)</vt:lpstr>
      <vt:lpstr>Group Activity 4.2</vt:lpstr>
      <vt:lpstr>Group Activity 4.2 (continued)</vt:lpstr>
      <vt:lpstr>Group Activity 4.2—Debrief</vt:lpstr>
      <vt:lpstr>Deciding Between Specification Types</vt:lpstr>
      <vt:lpstr>Deciding Between Types Discussion</vt:lpstr>
      <vt:lpstr>Deciding Between Types</vt:lpstr>
      <vt:lpstr>Module 4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 Course 134001 Principles and Applications of Highway Construction Specifications. Module 4</dc:title>
  <dc:creator>NHI</dc:creator>
  <cp:keywords>Accessible</cp:keywords>
  <cp:lastModifiedBy>Park, Fred C (DOT)</cp:lastModifiedBy>
  <cp:revision>500</cp:revision>
  <cp:lastPrinted>2014-02-27T05:27:43Z</cp:lastPrinted>
  <dcterms:created xsi:type="dcterms:W3CDTF">2010-06-15T22:01:26Z</dcterms:created>
  <dcterms:modified xsi:type="dcterms:W3CDTF">2022-04-01T17:54:33Z</dcterms:modified>
</cp:coreProperties>
</file>