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96"/>
  </p:notesMasterIdLst>
  <p:handoutMasterIdLst>
    <p:handoutMasterId r:id="rId97"/>
  </p:handoutMasterIdLst>
  <p:sldIdLst>
    <p:sldId id="273" r:id="rId2"/>
    <p:sldId id="484" r:id="rId3"/>
    <p:sldId id="274" r:id="rId4"/>
    <p:sldId id="275" r:id="rId5"/>
    <p:sldId id="330" r:id="rId6"/>
    <p:sldId id="276" r:id="rId7"/>
    <p:sldId id="485" r:id="rId8"/>
    <p:sldId id="486" r:id="rId9"/>
    <p:sldId id="348" r:id="rId10"/>
    <p:sldId id="379" r:id="rId11"/>
    <p:sldId id="380" r:id="rId12"/>
    <p:sldId id="381" r:id="rId13"/>
    <p:sldId id="354" r:id="rId14"/>
    <p:sldId id="487" r:id="rId15"/>
    <p:sldId id="280" r:id="rId16"/>
    <p:sldId id="281" r:id="rId17"/>
    <p:sldId id="488" r:id="rId18"/>
    <p:sldId id="489" r:id="rId19"/>
    <p:sldId id="356" r:id="rId20"/>
    <p:sldId id="390" r:id="rId21"/>
    <p:sldId id="506" r:id="rId22"/>
    <p:sldId id="340" r:id="rId23"/>
    <p:sldId id="342" r:id="rId24"/>
    <p:sldId id="383" r:id="rId25"/>
    <p:sldId id="461" r:id="rId26"/>
    <p:sldId id="462" r:id="rId27"/>
    <p:sldId id="337" r:id="rId28"/>
    <p:sldId id="363" r:id="rId29"/>
    <p:sldId id="463" r:id="rId30"/>
    <p:sldId id="359" r:id="rId31"/>
    <p:sldId id="364" r:id="rId32"/>
    <p:sldId id="358" r:id="rId33"/>
    <p:sldId id="362" r:id="rId34"/>
    <p:sldId id="386" r:id="rId35"/>
    <p:sldId id="365" r:id="rId36"/>
    <p:sldId id="366" r:id="rId37"/>
    <p:sldId id="371" r:id="rId38"/>
    <p:sldId id="372" r:id="rId39"/>
    <p:sldId id="373" r:id="rId40"/>
    <p:sldId id="491" r:id="rId41"/>
    <p:sldId id="284" r:id="rId42"/>
    <p:sldId id="285" r:id="rId43"/>
    <p:sldId id="422" r:id="rId44"/>
    <p:sldId id="492" r:id="rId45"/>
    <p:sldId id="493" r:id="rId46"/>
    <p:sldId id="479" r:id="rId47"/>
    <p:sldId id="496" r:id="rId48"/>
    <p:sldId id="467" r:id="rId49"/>
    <p:sldId id="409" r:id="rId50"/>
    <p:sldId id="468" r:id="rId51"/>
    <p:sldId id="494" r:id="rId52"/>
    <p:sldId id="472" r:id="rId53"/>
    <p:sldId id="495" r:id="rId54"/>
    <p:sldId id="497" r:id="rId55"/>
    <p:sldId id="423" r:id="rId56"/>
    <p:sldId id="411" r:id="rId57"/>
    <p:sldId id="498" r:id="rId58"/>
    <p:sldId id="499" r:id="rId59"/>
    <p:sldId id="500" r:id="rId60"/>
    <p:sldId id="501" r:id="rId61"/>
    <p:sldId id="449" r:id="rId62"/>
    <p:sldId id="473" r:id="rId63"/>
    <p:sldId id="502" r:id="rId64"/>
    <p:sldId id="474" r:id="rId65"/>
    <p:sldId id="413" r:id="rId66"/>
    <p:sldId id="414" r:id="rId67"/>
    <p:sldId id="415" r:id="rId68"/>
    <p:sldId id="503" r:id="rId69"/>
    <p:sldId id="482" r:id="rId70"/>
    <p:sldId id="483" r:id="rId71"/>
    <p:sldId id="451" r:id="rId72"/>
    <p:sldId id="453" r:id="rId73"/>
    <p:sldId id="452" r:id="rId74"/>
    <p:sldId id="476" r:id="rId75"/>
    <p:sldId id="477" r:id="rId76"/>
    <p:sldId id="478" r:id="rId77"/>
    <p:sldId id="429" r:id="rId78"/>
    <p:sldId id="430" r:id="rId79"/>
    <p:sldId id="432" r:id="rId80"/>
    <p:sldId id="441" r:id="rId81"/>
    <p:sldId id="442" r:id="rId82"/>
    <p:sldId id="433" r:id="rId83"/>
    <p:sldId id="444" r:id="rId84"/>
    <p:sldId id="443" r:id="rId85"/>
    <p:sldId id="445" r:id="rId86"/>
    <p:sldId id="434" r:id="rId87"/>
    <p:sldId id="446" r:id="rId88"/>
    <p:sldId id="447" r:id="rId89"/>
    <p:sldId id="436" r:id="rId90"/>
    <p:sldId id="437" r:id="rId91"/>
    <p:sldId id="448" r:id="rId92"/>
    <p:sldId id="438" r:id="rId93"/>
    <p:sldId id="504" r:id="rId94"/>
    <p:sldId id="505" r:id="rId95"/>
  </p:sldIdLst>
  <p:sldSz cx="9144000" cy="6858000" type="screen4x3"/>
  <p:notesSz cx="7315200" cy="9601200"/>
  <p:custDataLst>
    <p:tags r:id="rId9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Sl8o6t9LQtkZ5G/P80Og8Q==" hashData="XnBvy+xsozg3kOcIQ81sj0dG8IkMIY7MOz7YL2dlLjpn0oyO9ya7MLYDM5MrSG4zcBpXG0lfopgKMj0aZ/de3A=="/>
  <p:extLst>
    <p:ext uri="{521415D9-36F7-43E2-AB2F-B90AF26B5E84}">
      <p14:sectionLst xmlns:p14="http://schemas.microsoft.com/office/powerpoint/2010/main">
        <p14:section name="Module 3: Writing and Interpreting Specifications" id="{EA1ECBB3-F4A0-49DF-AB4D-183451E3E787}">
          <p14:sldIdLst>
            <p14:sldId id="273"/>
            <p14:sldId id="484"/>
            <p14:sldId id="274"/>
            <p14:sldId id="275"/>
            <p14:sldId id="330"/>
            <p14:sldId id="276"/>
            <p14:sldId id="485"/>
            <p14:sldId id="486"/>
            <p14:sldId id="348"/>
            <p14:sldId id="379"/>
            <p14:sldId id="380"/>
            <p14:sldId id="381"/>
            <p14:sldId id="354"/>
            <p14:sldId id="487"/>
            <p14:sldId id="280"/>
            <p14:sldId id="281"/>
            <p14:sldId id="488"/>
            <p14:sldId id="489"/>
            <p14:sldId id="356"/>
            <p14:sldId id="390"/>
            <p14:sldId id="506"/>
            <p14:sldId id="340"/>
            <p14:sldId id="342"/>
            <p14:sldId id="383"/>
            <p14:sldId id="461"/>
            <p14:sldId id="462"/>
            <p14:sldId id="337"/>
            <p14:sldId id="363"/>
            <p14:sldId id="463"/>
            <p14:sldId id="359"/>
            <p14:sldId id="364"/>
            <p14:sldId id="358"/>
            <p14:sldId id="362"/>
            <p14:sldId id="386"/>
            <p14:sldId id="365"/>
            <p14:sldId id="366"/>
            <p14:sldId id="371"/>
            <p14:sldId id="372"/>
            <p14:sldId id="373"/>
            <p14:sldId id="491"/>
            <p14:sldId id="284"/>
            <p14:sldId id="285"/>
            <p14:sldId id="422"/>
            <p14:sldId id="492"/>
            <p14:sldId id="493"/>
            <p14:sldId id="479"/>
            <p14:sldId id="496"/>
            <p14:sldId id="467"/>
            <p14:sldId id="409"/>
            <p14:sldId id="468"/>
            <p14:sldId id="494"/>
            <p14:sldId id="472"/>
            <p14:sldId id="495"/>
            <p14:sldId id="497"/>
            <p14:sldId id="423"/>
            <p14:sldId id="411"/>
            <p14:sldId id="498"/>
            <p14:sldId id="499"/>
            <p14:sldId id="500"/>
            <p14:sldId id="501"/>
            <p14:sldId id="449"/>
            <p14:sldId id="473"/>
            <p14:sldId id="502"/>
            <p14:sldId id="474"/>
            <p14:sldId id="413"/>
            <p14:sldId id="414"/>
            <p14:sldId id="415"/>
            <p14:sldId id="503"/>
            <p14:sldId id="482"/>
            <p14:sldId id="483"/>
            <p14:sldId id="451"/>
            <p14:sldId id="453"/>
            <p14:sldId id="452"/>
            <p14:sldId id="476"/>
            <p14:sldId id="477"/>
            <p14:sldId id="478"/>
            <p14:sldId id="429"/>
            <p14:sldId id="430"/>
            <p14:sldId id="432"/>
            <p14:sldId id="441"/>
            <p14:sldId id="442"/>
            <p14:sldId id="433"/>
            <p14:sldId id="444"/>
            <p14:sldId id="443"/>
            <p14:sldId id="445"/>
            <p14:sldId id="434"/>
            <p14:sldId id="446"/>
            <p14:sldId id="447"/>
            <p14:sldId id="436"/>
            <p14:sldId id="437"/>
            <p14:sldId id="448"/>
            <p14:sldId id="438"/>
            <p14:sldId id="504"/>
            <p14:sldId id="50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5C20"/>
    <a:srgbClr val="003663"/>
    <a:srgbClr val="7FB741"/>
    <a:srgbClr val="FFFF00"/>
    <a:srgbClr val="333300"/>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98" autoAdjust="0"/>
    <p:restoredTop sz="95226" autoAdjust="0"/>
  </p:normalViewPr>
  <p:slideViewPr>
    <p:cSldViewPr snapToGrid="0">
      <p:cViewPr varScale="1">
        <p:scale>
          <a:sx n="110" d="100"/>
          <a:sy n="110" d="100"/>
        </p:scale>
        <p:origin x="1962" y="78"/>
      </p:cViewPr>
      <p:guideLst>
        <p:guide orient="horz" pos="2160"/>
        <p:guide pos="2880"/>
      </p:guideLst>
    </p:cSldViewPr>
  </p:slideViewPr>
  <p:outlineViewPr>
    <p:cViewPr>
      <p:scale>
        <a:sx n="33" d="100"/>
        <a:sy n="33" d="100"/>
      </p:scale>
      <p:origin x="0" y="-30432"/>
    </p:cViewPr>
  </p:outlineViewPr>
  <p:notesTextViewPr>
    <p:cViewPr>
      <p:scale>
        <a:sx n="125" d="100"/>
        <a:sy n="125" d="100"/>
      </p:scale>
      <p:origin x="0" y="0"/>
    </p:cViewPr>
  </p:notesTextViewPr>
  <p:sorterViewPr>
    <p:cViewPr>
      <p:scale>
        <a:sx n="100" d="100"/>
        <a:sy n="100" d="100"/>
      </p:scale>
      <p:origin x="0" y="3906"/>
    </p:cViewPr>
  </p:sorterViewPr>
  <p:notesViewPr>
    <p:cSldViewPr snapToGrid="0">
      <p:cViewPr varScale="1">
        <p:scale>
          <a:sx n="61" d="100"/>
          <a:sy n="61" d="100"/>
        </p:scale>
        <p:origin x="-254" y="-8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ags" Target="tags/tag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5CABE51A-DBCC-42AD-964F-3AD325F8A259}" type="datetimeFigureOut">
              <a:rPr lang="en-US" smtClean="0"/>
              <a:t>4/1/2022</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642A71DD-3033-436C-9457-0A9ED4ECC8C2}" type="slidenum">
              <a:rPr lang="en-US" smtClean="0"/>
              <a:t>‹#›</a:t>
            </a:fld>
            <a:endParaRPr lang="en-US"/>
          </a:p>
        </p:txBody>
      </p:sp>
    </p:spTree>
    <p:extLst>
      <p:ext uri="{BB962C8B-B14F-4D97-AF65-F5344CB8AC3E}">
        <p14:creationId xmlns:p14="http://schemas.microsoft.com/office/powerpoint/2010/main" val="1546909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69921" cy="480060"/>
          </a:xfrm>
          <a:prstGeom prst="rect">
            <a:avLst/>
          </a:prstGeom>
        </p:spPr>
        <p:txBody>
          <a:bodyPr vert="horz" lIns="96636" tIns="48317" rIns="96636" bIns="48317" rtlCol="0"/>
          <a:lstStyle>
            <a:lvl1pPr algn="l">
              <a:defRPr sz="1300"/>
            </a:lvl1pPr>
          </a:lstStyle>
          <a:p>
            <a:endParaRPr lang="en-US" dirty="0"/>
          </a:p>
        </p:txBody>
      </p:sp>
      <p:sp>
        <p:nvSpPr>
          <p:cNvPr id="3" name="Date Placeholder 2"/>
          <p:cNvSpPr>
            <a:spLocks noGrp="1"/>
          </p:cNvSpPr>
          <p:nvPr>
            <p:ph type="dt" idx="1"/>
          </p:nvPr>
        </p:nvSpPr>
        <p:spPr>
          <a:xfrm>
            <a:off x="4143588" y="0"/>
            <a:ext cx="3169921" cy="480060"/>
          </a:xfrm>
          <a:prstGeom prst="rect">
            <a:avLst/>
          </a:prstGeom>
        </p:spPr>
        <p:txBody>
          <a:bodyPr vert="horz" lIns="96636" tIns="48317" rIns="96636" bIns="48317" rtlCol="0"/>
          <a:lstStyle>
            <a:lvl1pPr algn="r">
              <a:defRPr sz="1300"/>
            </a:lvl1pPr>
          </a:lstStyle>
          <a:p>
            <a:fld id="{2116F93C-CB3F-4CB6-AD83-B5DD26F4AF35}" type="datetimeFigureOut">
              <a:rPr lang="en-US" smtClean="0"/>
              <a:pPr/>
              <a:t>4/1/2022</a:t>
            </a:fld>
            <a:endParaRPr lang="en-US" dirty="0"/>
          </a:p>
        </p:txBody>
      </p:sp>
      <p:sp>
        <p:nvSpPr>
          <p:cNvPr id="4" name="Slide Image Placeholder 3"/>
          <p:cNvSpPr>
            <a:spLocks noGrp="1" noRot="1" noChangeAspect="1"/>
          </p:cNvSpPr>
          <p:nvPr>
            <p:ph type="sldImg" idx="2"/>
          </p:nvPr>
        </p:nvSpPr>
        <p:spPr>
          <a:xfrm>
            <a:off x="1258888" y="720725"/>
            <a:ext cx="4797425" cy="3598863"/>
          </a:xfrm>
          <a:prstGeom prst="rect">
            <a:avLst/>
          </a:prstGeom>
          <a:noFill/>
          <a:ln w="12700">
            <a:solidFill>
              <a:prstClr val="black"/>
            </a:solidFill>
          </a:ln>
        </p:spPr>
        <p:txBody>
          <a:bodyPr vert="horz" lIns="96636" tIns="48317" rIns="96636" bIns="48317" rtlCol="0" anchor="ctr"/>
          <a:lstStyle/>
          <a:p>
            <a:endParaRPr lang="en-US" dirty="0"/>
          </a:p>
        </p:txBody>
      </p:sp>
      <p:sp>
        <p:nvSpPr>
          <p:cNvPr id="5" name="Notes Placeholder 4"/>
          <p:cNvSpPr>
            <a:spLocks noGrp="1"/>
          </p:cNvSpPr>
          <p:nvPr>
            <p:ph type="body" sz="quarter" idx="3"/>
          </p:nvPr>
        </p:nvSpPr>
        <p:spPr>
          <a:xfrm>
            <a:off x="731521" y="4560571"/>
            <a:ext cx="5852160" cy="4320540"/>
          </a:xfrm>
          <a:prstGeom prst="rect">
            <a:avLst/>
          </a:prstGeom>
        </p:spPr>
        <p:txBody>
          <a:bodyPr vert="horz" lIns="96636" tIns="48317" rIns="96636" bIns="4831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119474"/>
            <a:ext cx="3169921" cy="480060"/>
          </a:xfrm>
          <a:prstGeom prst="rect">
            <a:avLst/>
          </a:prstGeom>
        </p:spPr>
        <p:txBody>
          <a:bodyPr vert="horz" lIns="96636" tIns="48317" rIns="96636" bIns="48317"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8" y="9119474"/>
            <a:ext cx="3169921" cy="480060"/>
          </a:xfrm>
          <a:prstGeom prst="rect">
            <a:avLst/>
          </a:prstGeom>
        </p:spPr>
        <p:txBody>
          <a:bodyPr vert="horz" lIns="96636" tIns="48317" rIns="96636" bIns="48317" rtlCol="0" anchor="b"/>
          <a:lstStyle>
            <a:lvl1pPr algn="r">
              <a:defRPr sz="1300"/>
            </a:lvl1pPr>
          </a:lstStyle>
          <a:p>
            <a:fld id="{DA67A619-7239-4F8C-A312-404790816B4E}" type="slidenum">
              <a:rPr lang="en-US" smtClean="0"/>
              <a:pPr/>
              <a:t>‹#›</a:t>
            </a:fld>
            <a:endParaRPr lang="en-US" dirty="0"/>
          </a:p>
        </p:txBody>
      </p:sp>
    </p:spTree>
    <p:extLst>
      <p:ext uri="{BB962C8B-B14F-4D97-AF65-F5344CB8AC3E}">
        <p14:creationId xmlns:p14="http://schemas.microsoft.com/office/powerpoint/2010/main" val="1793171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endParaRPr lang="en-US" dirty="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ED5109-C847-4696-81B5-11EDD6EDCC0D}" type="slidenum">
              <a:rPr lang="en-US" smtClean="0">
                <a:solidFill>
                  <a:prstClr val="black"/>
                </a:solidFill>
              </a:rPr>
              <a:pPr/>
              <a:t>1</a:t>
            </a:fld>
            <a:endParaRPr lang="en-US" dirty="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endParaRPr lang="en-US" dirty="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ED5109-C847-4696-81B5-11EDD6EDCC0D}" type="slidenum">
              <a:rPr lang="en-US" smtClean="0">
                <a:solidFill>
                  <a:prstClr val="black"/>
                </a:solidFill>
              </a:rPr>
              <a:pPr/>
              <a:t>13</a:t>
            </a:fld>
            <a:endParaRPr lang="en-US" dirty="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endParaRPr lang="en-US" dirty="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ED5109-C847-4696-81B5-11EDD6EDCC0D}" type="slidenum">
              <a:rPr lang="en-US" smtClean="0">
                <a:solidFill>
                  <a:prstClr val="black"/>
                </a:solidFill>
              </a:rPr>
              <a:pPr/>
              <a:t>15</a:t>
            </a:fld>
            <a:endParaRPr lang="en-US" dirty="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endParaRPr lang="en-US" dirty="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ED5109-C847-4696-81B5-11EDD6EDCC0D}" type="slidenum">
              <a:rPr lang="en-US" smtClean="0">
                <a:solidFill>
                  <a:prstClr val="black"/>
                </a:solidFill>
              </a:rPr>
              <a:pPr/>
              <a:t>16</a:t>
            </a:fld>
            <a:endParaRPr lang="en-US" dirty="0">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Animation: Click to reveal the subject, verb, and object of each sentence.</a:t>
            </a:r>
          </a:p>
        </p:txBody>
      </p:sp>
      <p:sp>
        <p:nvSpPr>
          <p:cNvPr id="4" name="Slide Number Placeholder 3"/>
          <p:cNvSpPr>
            <a:spLocks noGrp="1"/>
          </p:cNvSpPr>
          <p:nvPr>
            <p:ph type="sldNum" sz="quarter" idx="5"/>
          </p:nvPr>
        </p:nvSpPr>
        <p:spPr/>
        <p:txBody>
          <a:bodyPr/>
          <a:lstStyle/>
          <a:p>
            <a:fld id="{DA67A619-7239-4F8C-A312-404790816B4E}" type="slidenum">
              <a:rPr lang="en-US" smtClean="0"/>
              <a:pPr/>
              <a:t>17</a:t>
            </a:fld>
            <a:endParaRPr lang="en-US" dirty="0"/>
          </a:p>
        </p:txBody>
      </p:sp>
    </p:spTree>
    <p:extLst>
      <p:ext uri="{BB962C8B-B14F-4D97-AF65-F5344CB8AC3E}">
        <p14:creationId xmlns:p14="http://schemas.microsoft.com/office/powerpoint/2010/main" val="3354241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Animation: Click to reveal the subject, verb, and object of each sentence.</a:t>
            </a:r>
          </a:p>
          <a:p>
            <a:endParaRPr lang="en-US" dirty="0"/>
          </a:p>
        </p:txBody>
      </p:sp>
      <p:sp>
        <p:nvSpPr>
          <p:cNvPr id="4" name="Slide Number Placeholder 3"/>
          <p:cNvSpPr>
            <a:spLocks noGrp="1"/>
          </p:cNvSpPr>
          <p:nvPr>
            <p:ph type="sldNum" sz="quarter" idx="5"/>
          </p:nvPr>
        </p:nvSpPr>
        <p:spPr/>
        <p:txBody>
          <a:bodyPr/>
          <a:lstStyle/>
          <a:p>
            <a:fld id="{DA67A619-7239-4F8C-A312-404790816B4E}" type="slidenum">
              <a:rPr lang="en-US" smtClean="0"/>
              <a:pPr/>
              <a:t>18</a:t>
            </a:fld>
            <a:endParaRPr lang="en-US" dirty="0"/>
          </a:p>
        </p:txBody>
      </p:sp>
    </p:spTree>
    <p:extLst>
      <p:ext uri="{BB962C8B-B14F-4D97-AF65-F5344CB8AC3E}">
        <p14:creationId xmlns:p14="http://schemas.microsoft.com/office/powerpoint/2010/main" val="42195463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endParaRPr lang="en-US" dirty="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ED5109-C847-4696-81B5-11EDD6EDCC0D}" type="slidenum">
              <a:rPr lang="en-US" smtClean="0">
                <a:solidFill>
                  <a:prstClr val="black"/>
                </a:solidFill>
              </a:rPr>
              <a:pPr/>
              <a:t>19</a:t>
            </a:fld>
            <a:endParaRPr lang="en-US" dirty="0">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endParaRPr lang="en-US" dirty="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ED5109-C847-4696-81B5-11EDD6EDCC0D}" type="slidenum">
              <a:rPr lang="en-US" smtClean="0">
                <a:solidFill>
                  <a:prstClr val="black"/>
                </a:solidFill>
              </a:rPr>
              <a:pPr/>
              <a:t>20</a:t>
            </a:fld>
            <a:endParaRPr lang="en-US" dirty="0">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Animation: Click to reveal each of the 3 parts of the rewritten sentence. </a:t>
            </a:r>
          </a:p>
          <a:p>
            <a:endParaRPr lang="en-US" dirty="0"/>
          </a:p>
        </p:txBody>
      </p:sp>
      <p:sp>
        <p:nvSpPr>
          <p:cNvPr id="4" name="Slide Number Placeholder 3"/>
          <p:cNvSpPr>
            <a:spLocks noGrp="1"/>
          </p:cNvSpPr>
          <p:nvPr>
            <p:ph type="sldNum" sz="quarter" idx="5"/>
          </p:nvPr>
        </p:nvSpPr>
        <p:spPr/>
        <p:txBody>
          <a:bodyPr/>
          <a:lstStyle/>
          <a:p>
            <a:fld id="{DA67A619-7239-4F8C-A312-404790816B4E}" type="slidenum">
              <a:rPr lang="en-US" smtClean="0"/>
              <a:pPr/>
              <a:t>21</a:t>
            </a:fld>
            <a:endParaRPr lang="en-US" dirty="0"/>
          </a:p>
        </p:txBody>
      </p:sp>
    </p:spTree>
    <p:extLst>
      <p:ext uri="{BB962C8B-B14F-4D97-AF65-F5344CB8AC3E}">
        <p14:creationId xmlns:p14="http://schemas.microsoft.com/office/powerpoint/2010/main" val="30628162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endParaRPr lang="en-US" dirty="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ED5109-C847-4696-81B5-11EDD6EDCC0D}" type="slidenum">
              <a:rPr lang="en-US" smtClean="0">
                <a:solidFill>
                  <a:prstClr val="black"/>
                </a:solidFill>
              </a:rPr>
              <a:pPr/>
              <a:t>22</a:t>
            </a:fld>
            <a:endParaRPr lang="en-US" dirty="0">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r>
              <a:rPr lang="en-US" dirty="0"/>
              <a:t>Animation: Click to reveal each sample answer (2). </a:t>
            </a:r>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ED5109-C847-4696-81B5-11EDD6EDCC0D}" type="slidenum">
              <a:rPr lang="en-US" smtClean="0">
                <a:solidFill>
                  <a:prstClr val="black"/>
                </a:solidFill>
              </a:rPr>
              <a:pPr/>
              <a:t>23</a:t>
            </a:fld>
            <a:endParaRPr lang="en-US" dirty="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endParaRPr lang="en-US" dirty="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ED5109-C847-4696-81B5-11EDD6EDCC0D}" type="slidenum">
              <a:rPr lang="en-US" smtClean="0">
                <a:solidFill>
                  <a:prstClr val="black"/>
                </a:solidFill>
              </a:rPr>
              <a:pPr/>
              <a:t>3</a:t>
            </a:fld>
            <a:endParaRPr lang="en-US" dirty="0">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r>
              <a:rPr lang="en-US" dirty="0"/>
              <a:t>Animation: Click to reveal each sample answer (2). </a:t>
            </a:r>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ED5109-C847-4696-81B5-11EDD6EDCC0D}" type="slidenum">
              <a:rPr lang="en-US" smtClean="0">
                <a:solidFill>
                  <a:prstClr val="black"/>
                </a:solidFill>
              </a:rPr>
              <a:pPr/>
              <a:t>24</a:t>
            </a:fld>
            <a:endParaRPr lang="en-US" dirty="0">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r>
              <a:rPr lang="en-US" dirty="0"/>
              <a:t>Animation: Click to reveal the sample answer. </a:t>
            </a:r>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ED5109-C847-4696-81B5-11EDD6EDCC0D}" type="slidenum">
              <a:rPr lang="en-US" smtClean="0">
                <a:solidFill>
                  <a:prstClr val="black"/>
                </a:solidFill>
              </a:rPr>
              <a:pPr/>
              <a:t>25</a:t>
            </a:fld>
            <a:endParaRPr lang="en-US" dirty="0">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r>
              <a:rPr lang="en-US" dirty="0"/>
              <a:t>Animation: Click to reveal the sample answer. </a:t>
            </a:r>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ED5109-C847-4696-81B5-11EDD6EDCC0D}" type="slidenum">
              <a:rPr lang="en-US" smtClean="0">
                <a:solidFill>
                  <a:prstClr val="black"/>
                </a:solidFill>
              </a:rPr>
              <a:pPr/>
              <a:t>26</a:t>
            </a:fld>
            <a:endParaRPr lang="en-US" dirty="0">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endParaRPr lang="en-US" dirty="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ED5109-C847-4696-81B5-11EDD6EDCC0D}" type="slidenum">
              <a:rPr lang="en-US" smtClean="0">
                <a:solidFill>
                  <a:prstClr val="black"/>
                </a:solidFill>
              </a:rPr>
              <a:pPr/>
              <a:t>27</a:t>
            </a:fld>
            <a:endParaRPr lang="en-US" dirty="0">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endParaRPr lang="en-US" dirty="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ED5109-C847-4696-81B5-11EDD6EDCC0D}" type="slidenum">
              <a:rPr lang="en-US" smtClean="0">
                <a:solidFill>
                  <a:prstClr val="black"/>
                </a:solidFill>
              </a:rPr>
              <a:pPr/>
              <a:t>28</a:t>
            </a:fld>
            <a:endParaRPr lang="en-US" dirty="0">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endParaRPr lang="en-US" dirty="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ED5109-C847-4696-81B5-11EDD6EDCC0D}" type="slidenum">
              <a:rPr lang="en-US" smtClean="0">
                <a:solidFill>
                  <a:prstClr val="black"/>
                </a:solidFill>
              </a:rPr>
              <a:pPr/>
              <a:t>29</a:t>
            </a:fld>
            <a:endParaRPr lang="en-US" dirty="0">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endParaRPr lang="en-US" dirty="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ED5109-C847-4696-81B5-11EDD6EDCC0D}" type="slidenum">
              <a:rPr lang="en-US" smtClean="0">
                <a:solidFill>
                  <a:prstClr val="black"/>
                </a:solidFill>
              </a:rPr>
              <a:pPr/>
              <a:t>30</a:t>
            </a:fld>
            <a:endParaRPr lang="en-US" dirty="0">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endParaRPr lang="en-US" dirty="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ED5109-C847-4696-81B5-11EDD6EDCC0D}" type="slidenum">
              <a:rPr lang="en-US" smtClean="0">
                <a:solidFill>
                  <a:prstClr val="black"/>
                </a:solidFill>
              </a:rPr>
              <a:pPr/>
              <a:t>31</a:t>
            </a:fld>
            <a:endParaRPr lang="en-US" dirty="0">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endParaRPr lang="en-US" dirty="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ED5109-C847-4696-81B5-11EDD6EDCC0D}" type="slidenum">
              <a:rPr lang="en-US" smtClean="0">
                <a:solidFill>
                  <a:prstClr val="black"/>
                </a:solidFill>
              </a:rPr>
              <a:pPr/>
              <a:t>32</a:t>
            </a:fld>
            <a:endParaRPr lang="en-US" dirty="0">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endParaRPr lang="en-US" dirty="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ED5109-C847-4696-81B5-11EDD6EDCC0D}" type="slidenum">
              <a:rPr lang="en-US" smtClean="0">
                <a:solidFill>
                  <a:prstClr val="black"/>
                </a:solidFill>
              </a:rPr>
              <a:pPr/>
              <a:t>33</a:t>
            </a:fld>
            <a:endParaRPr lang="en-US" dirty="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endParaRPr lang="en-US" dirty="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ED5109-C847-4696-81B5-11EDD6EDCC0D}" type="slidenum">
              <a:rPr lang="en-US" smtClean="0">
                <a:solidFill>
                  <a:prstClr val="black"/>
                </a:solidFill>
              </a:rPr>
              <a:pPr/>
              <a:t>4</a:t>
            </a:fld>
            <a:endParaRPr lang="en-US" dirty="0">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endParaRPr lang="en-US" dirty="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ED5109-C847-4696-81B5-11EDD6EDCC0D}" type="slidenum">
              <a:rPr lang="en-US" smtClean="0">
                <a:solidFill>
                  <a:prstClr val="black"/>
                </a:solidFill>
              </a:rPr>
              <a:pPr/>
              <a:t>34</a:t>
            </a:fld>
            <a:endParaRPr lang="en-US" dirty="0">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endParaRPr lang="en-US" dirty="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ED5109-C847-4696-81B5-11EDD6EDCC0D}" type="slidenum">
              <a:rPr lang="en-US" smtClean="0">
                <a:solidFill>
                  <a:prstClr val="black"/>
                </a:solidFill>
              </a:rPr>
              <a:pPr/>
              <a:t>35</a:t>
            </a:fld>
            <a:endParaRPr lang="en-US" dirty="0">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r>
              <a:rPr lang="en-US" dirty="0"/>
              <a:t>Animation: Click to reveal each sample answer (3). </a:t>
            </a:r>
          </a:p>
          <a:p>
            <a:pPr>
              <a:defRPr/>
            </a:pPr>
            <a:endParaRPr lang="en-US" dirty="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ED5109-C847-4696-81B5-11EDD6EDCC0D}" type="slidenum">
              <a:rPr lang="en-US" smtClean="0">
                <a:solidFill>
                  <a:prstClr val="black"/>
                </a:solidFill>
              </a:rPr>
              <a:pPr/>
              <a:t>36</a:t>
            </a:fld>
            <a:endParaRPr lang="en-US" dirty="0">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endParaRPr lang="en-US" dirty="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ED5109-C847-4696-81B5-11EDD6EDCC0D}" type="slidenum">
              <a:rPr lang="en-US" smtClean="0">
                <a:solidFill>
                  <a:prstClr val="black"/>
                </a:solidFill>
              </a:rPr>
              <a:pPr/>
              <a:t>37</a:t>
            </a:fld>
            <a:endParaRPr lang="en-US" dirty="0">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endParaRPr lang="en-US" dirty="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ED5109-C847-4696-81B5-11EDD6EDCC0D}" type="slidenum">
              <a:rPr lang="en-US" smtClean="0">
                <a:solidFill>
                  <a:prstClr val="black"/>
                </a:solidFill>
              </a:rPr>
              <a:pPr/>
              <a:t>38</a:t>
            </a:fld>
            <a:endParaRPr lang="en-US" dirty="0">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r>
              <a:rPr lang="en-US" dirty="0"/>
              <a:t>Animation: Click to reveal each sample answer (2)</a:t>
            </a:r>
          </a:p>
          <a:p>
            <a:pPr>
              <a:defRPr/>
            </a:pPr>
            <a:endParaRPr lang="en-US" dirty="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ED5109-C847-4696-81B5-11EDD6EDCC0D}" type="slidenum">
              <a:rPr lang="en-US" smtClean="0">
                <a:solidFill>
                  <a:prstClr val="black"/>
                </a:solidFill>
              </a:rPr>
              <a:pPr/>
              <a:t>39</a:t>
            </a:fld>
            <a:endParaRPr lang="en-US" dirty="0">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endParaRPr lang="en-US" dirty="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ED5109-C847-4696-81B5-11EDD6EDCC0D}" type="slidenum">
              <a:rPr lang="en-US" smtClean="0">
                <a:solidFill>
                  <a:prstClr val="black"/>
                </a:solidFill>
              </a:rPr>
              <a:pPr/>
              <a:t>41</a:t>
            </a:fld>
            <a:endParaRPr lang="en-US" dirty="0">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endParaRPr lang="en-US" dirty="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ED5109-C847-4696-81B5-11EDD6EDCC0D}" type="slidenum">
              <a:rPr lang="en-US" smtClean="0">
                <a:solidFill>
                  <a:prstClr val="black"/>
                </a:solidFill>
              </a:rPr>
              <a:pPr/>
              <a:t>42</a:t>
            </a:fld>
            <a:endParaRPr lang="en-US" dirty="0">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endParaRPr lang="en-US" dirty="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ED5109-C847-4696-81B5-11EDD6EDCC0D}" type="slidenum">
              <a:rPr lang="en-US" smtClean="0">
                <a:solidFill>
                  <a:prstClr val="black"/>
                </a:solidFill>
              </a:rPr>
              <a:pPr/>
              <a:t>43</a:t>
            </a:fld>
            <a:endParaRPr lang="en-US" dirty="0">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r>
              <a:rPr lang="en-US" dirty="0"/>
              <a:t>Animation: Click to reveal each answer (5).</a:t>
            </a:r>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ED5109-C847-4696-81B5-11EDD6EDCC0D}"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1813353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endParaRPr lang="en-US" dirty="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ED5109-C847-4696-81B5-11EDD6EDCC0D}" type="slidenum">
              <a:rPr lang="en-US" smtClean="0">
                <a:solidFill>
                  <a:prstClr val="black"/>
                </a:solidFill>
              </a:rPr>
              <a:pPr/>
              <a:t>5</a:t>
            </a:fld>
            <a:endParaRPr lang="en-US" dirty="0">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Animation: Click to reveal each of the four graphics as introduced. </a:t>
            </a:r>
          </a:p>
          <a:p>
            <a:endParaRPr lang="en-US" dirty="0"/>
          </a:p>
        </p:txBody>
      </p:sp>
      <p:sp>
        <p:nvSpPr>
          <p:cNvPr id="4" name="Slide Number Placeholder 3"/>
          <p:cNvSpPr>
            <a:spLocks noGrp="1"/>
          </p:cNvSpPr>
          <p:nvPr>
            <p:ph type="sldNum" sz="quarter" idx="5"/>
          </p:nvPr>
        </p:nvSpPr>
        <p:spPr/>
        <p:txBody>
          <a:bodyPr/>
          <a:lstStyle/>
          <a:p>
            <a:fld id="{DA67A619-7239-4F8C-A312-404790816B4E}" type="slidenum">
              <a:rPr lang="en-US" smtClean="0"/>
              <a:pPr/>
              <a:t>45</a:t>
            </a:fld>
            <a:endParaRPr lang="en-US" dirty="0"/>
          </a:p>
        </p:txBody>
      </p:sp>
    </p:spTree>
    <p:extLst>
      <p:ext uri="{BB962C8B-B14F-4D97-AF65-F5344CB8AC3E}">
        <p14:creationId xmlns:p14="http://schemas.microsoft.com/office/powerpoint/2010/main" val="29695540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endParaRPr lang="en-US" dirty="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ED5109-C847-4696-81B5-11EDD6EDCC0D}" type="slidenum">
              <a:rPr lang="en-US" smtClean="0">
                <a:solidFill>
                  <a:prstClr val="black"/>
                </a:solidFill>
              </a:rPr>
              <a:pPr/>
              <a:t>46</a:t>
            </a:fld>
            <a:endParaRPr lang="en-US" dirty="0">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Animation: Click to reveal each picture (3).</a:t>
            </a:r>
          </a:p>
        </p:txBody>
      </p:sp>
      <p:sp>
        <p:nvSpPr>
          <p:cNvPr id="4" name="Slide Number Placeholder 3"/>
          <p:cNvSpPr>
            <a:spLocks noGrp="1"/>
          </p:cNvSpPr>
          <p:nvPr>
            <p:ph type="sldNum" sz="quarter" idx="5"/>
          </p:nvPr>
        </p:nvSpPr>
        <p:spPr/>
        <p:txBody>
          <a:bodyPr/>
          <a:lstStyle/>
          <a:p>
            <a:fld id="{DA67A619-7239-4F8C-A312-404790816B4E}" type="slidenum">
              <a:rPr lang="en-US" smtClean="0"/>
              <a:pPr/>
              <a:t>47</a:t>
            </a:fld>
            <a:endParaRPr lang="en-US" dirty="0"/>
          </a:p>
        </p:txBody>
      </p:sp>
    </p:spTree>
    <p:extLst>
      <p:ext uri="{BB962C8B-B14F-4D97-AF65-F5344CB8AC3E}">
        <p14:creationId xmlns:p14="http://schemas.microsoft.com/office/powerpoint/2010/main" val="23613328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endParaRPr lang="en-US" dirty="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ED5109-C847-4696-81B5-11EDD6EDCC0D}" type="slidenum">
              <a:rPr lang="en-US" smtClean="0">
                <a:solidFill>
                  <a:prstClr val="black"/>
                </a:solidFill>
              </a:rPr>
              <a:pPr/>
              <a:t>48</a:t>
            </a:fld>
            <a:endParaRPr lang="en-US" dirty="0">
              <a:solidFill>
                <a:prstClr val="black"/>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r>
              <a:rPr lang="en-US" dirty="0"/>
              <a:t>Animation: click to reveal bullets. </a:t>
            </a:r>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ED5109-C847-4696-81B5-11EDD6EDCC0D}" type="slidenum">
              <a:rPr lang="en-US" smtClean="0">
                <a:solidFill>
                  <a:prstClr val="black"/>
                </a:solidFill>
              </a:rPr>
              <a:pPr/>
              <a:t>49</a:t>
            </a:fld>
            <a:endParaRPr lang="en-US" dirty="0">
              <a:solidFill>
                <a:prstClr val="black"/>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r>
              <a:rPr lang="en-US" dirty="0"/>
              <a:t>Animation: Click to reveal each of the last two bullets. </a:t>
            </a:r>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ED5109-C847-4696-81B5-11EDD6EDCC0D}" type="slidenum">
              <a:rPr lang="en-US" smtClean="0">
                <a:solidFill>
                  <a:prstClr val="black"/>
                </a:solidFill>
              </a:rPr>
              <a:pPr/>
              <a:t>50</a:t>
            </a:fld>
            <a:endParaRPr lang="en-US" dirty="0">
              <a:solidFill>
                <a:prstClr val="black"/>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endParaRPr lang="en-US" dirty="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ED5109-C847-4696-81B5-11EDD6EDCC0D}" type="slidenum">
              <a:rPr lang="en-US" smtClean="0">
                <a:solidFill>
                  <a:prstClr val="black"/>
                </a:solidFill>
              </a:rPr>
              <a:pPr/>
              <a:t>52</a:t>
            </a:fld>
            <a:endParaRPr lang="en-US" dirty="0">
              <a:solidFill>
                <a:prstClr val="black"/>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Animation: Click to reveal </a:t>
            </a:r>
            <a:r>
              <a:rPr lang="en-US" baseline="0" dirty="0"/>
              <a:t>answer.</a:t>
            </a:r>
            <a:endParaRPr lang="en-US" dirty="0"/>
          </a:p>
          <a:p>
            <a:endParaRPr lang="en-US" dirty="0"/>
          </a:p>
        </p:txBody>
      </p:sp>
      <p:sp>
        <p:nvSpPr>
          <p:cNvPr id="4" name="Slide Number Placeholder 3"/>
          <p:cNvSpPr>
            <a:spLocks noGrp="1"/>
          </p:cNvSpPr>
          <p:nvPr>
            <p:ph type="sldNum" sz="quarter" idx="5"/>
          </p:nvPr>
        </p:nvSpPr>
        <p:spPr/>
        <p:txBody>
          <a:bodyPr/>
          <a:lstStyle/>
          <a:p>
            <a:fld id="{DA67A619-7239-4F8C-A312-404790816B4E}" type="slidenum">
              <a:rPr lang="en-US" smtClean="0"/>
              <a:pPr/>
              <a:t>53</a:t>
            </a:fld>
            <a:endParaRPr lang="en-US" dirty="0"/>
          </a:p>
        </p:txBody>
      </p:sp>
    </p:spTree>
    <p:extLst>
      <p:ext uri="{BB962C8B-B14F-4D97-AF65-F5344CB8AC3E}">
        <p14:creationId xmlns:p14="http://schemas.microsoft.com/office/powerpoint/2010/main" val="18570032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Animation: Click to reveal each graphic (2). </a:t>
            </a:r>
          </a:p>
        </p:txBody>
      </p:sp>
      <p:sp>
        <p:nvSpPr>
          <p:cNvPr id="4" name="Slide Number Placeholder 3"/>
          <p:cNvSpPr>
            <a:spLocks noGrp="1"/>
          </p:cNvSpPr>
          <p:nvPr>
            <p:ph type="sldNum" sz="quarter" idx="5"/>
          </p:nvPr>
        </p:nvSpPr>
        <p:spPr/>
        <p:txBody>
          <a:bodyPr/>
          <a:lstStyle/>
          <a:p>
            <a:fld id="{DA67A619-7239-4F8C-A312-404790816B4E}" type="slidenum">
              <a:rPr lang="en-US" smtClean="0"/>
              <a:pPr/>
              <a:t>54</a:t>
            </a:fld>
            <a:endParaRPr lang="en-US" dirty="0"/>
          </a:p>
        </p:txBody>
      </p:sp>
    </p:spTree>
    <p:extLst>
      <p:ext uri="{BB962C8B-B14F-4D97-AF65-F5344CB8AC3E}">
        <p14:creationId xmlns:p14="http://schemas.microsoft.com/office/powerpoint/2010/main" val="19173998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r>
              <a:rPr lang="en-US" dirty="0"/>
              <a:t>Animation: Click to reveal each of the remaining bullets (3). </a:t>
            </a:r>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ED5109-C847-4696-81B5-11EDD6EDCC0D}" type="slidenum">
              <a:rPr lang="en-US" smtClean="0">
                <a:solidFill>
                  <a:prstClr val="black"/>
                </a:solidFill>
              </a:rPr>
              <a:pPr/>
              <a:t>55</a:t>
            </a:fld>
            <a:endParaRPr lang="en-US" dirty="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endParaRPr lang="en-US" dirty="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ED5109-C847-4696-81B5-11EDD6EDCC0D}" type="slidenum">
              <a:rPr lang="en-US" smtClean="0">
                <a:solidFill>
                  <a:prstClr val="black"/>
                </a:solidFill>
              </a:rPr>
              <a:pPr/>
              <a:t>6</a:t>
            </a:fld>
            <a:endParaRPr lang="en-US" dirty="0">
              <a:solidFill>
                <a:prstClr val="black"/>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r>
              <a:rPr lang="en-US" dirty="0"/>
              <a:t>Animation: Click to reveal third bullet (answer). </a:t>
            </a:r>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ED5109-C847-4696-81B5-11EDD6EDCC0D}" type="slidenum">
              <a:rPr lang="en-US" smtClean="0">
                <a:solidFill>
                  <a:prstClr val="black"/>
                </a:solidFill>
              </a:rPr>
              <a:pPr/>
              <a:t>56</a:t>
            </a:fld>
            <a:endParaRPr lang="en-US" dirty="0">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Animation: Click to emphasize answer. </a:t>
            </a:r>
          </a:p>
        </p:txBody>
      </p:sp>
      <p:sp>
        <p:nvSpPr>
          <p:cNvPr id="4" name="Slide Number Placeholder 3"/>
          <p:cNvSpPr>
            <a:spLocks noGrp="1"/>
          </p:cNvSpPr>
          <p:nvPr>
            <p:ph type="sldNum" sz="quarter" idx="5"/>
          </p:nvPr>
        </p:nvSpPr>
        <p:spPr/>
        <p:txBody>
          <a:bodyPr/>
          <a:lstStyle/>
          <a:p>
            <a:fld id="{DA67A619-7239-4F8C-A312-404790816B4E}" type="slidenum">
              <a:rPr lang="en-US" smtClean="0"/>
              <a:pPr/>
              <a:t>57</a:t>
            </a:fld>
            <a:endParaRPr lang="en-US" dirty="0"/>
          </a:p>
        </p:txBody>
      </p:sp>
    </p:spTree>
    <p:extLst>
      <p:ext uri="{BB962C8B-B14F-4D97-AF65-F5344CB8AC3E}">
        <p14:creationId xmlns:p14="http://schemas.microsoft.com/office/powerpoint/2010/main" val="9512398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Animation: Click to emphasize answer. </a:t>
            </a:r>
          </a:p>
        </p:txBody>
      </p:sp>
      <p:sp>
        <p:nvSpPr>
          <p:cNvPr id="4" name="Slide Number Placeholder 3"/>
          <p:cNvSpPr>
            <a:spLocks noGrp="1"/>
          </p:cNvSpPr>
          <p:nvPr>
            <p:ph type="sldNum" sz="quarter" idx="5"/>
          </p:nvPr>
        </p:nvSpPr>
        <p:spPr/>
        <p:txBody>
          <a:bodyPr/>
          <a:lstStyle/>
          <a:p>
            <a:fld id="{DA67A619-7239-4F8C-A312-404790816B4E}" type="slidenum">
              <a:rPr lang="en-US" smtClean="0"/>
              <a:pPr/>
              <a:t>58</a:t>
            </a:fld>
            <a:endParaRPr lang="en-US" dirty="0"/>
          </a:p>
        </p:txBody>
      </p:sp>
    </p:spTree>
    <p:extLst>
      <p:ext uri="{BB962C8B-B14F-4D97-AF65-F5344CB8AC3E}">
        <p14:creationId xmlns:p14="http://schemas.microsoft.com/office/powerpoint/2010/main" val="33058465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Animation: Click to emphasize answer. </a:t>
            </a:r>
          </a:p>
        </p:txBody>
      </p:sp>
      <p:sp>
        <p:nvSpPr>
          <p:cNvPr id="4" name="Slide Number Placeholder 3"/>
          <p:cNvSpPr>
            <a:spLocks noGrp="1"/>
          </p:cNvSpPr>
          <p:nvPr>
            <p:ph type="sldNum" sz="quarter" idx="5"/>
          </p:nvPr>
        </p:nvSpPr>
        <p:spPr/>
        <p:txBody>
          <a:bodyPr/>
          <a:lstStyle/>
          <a:p>
            <a:fld id="{DA67A619-7239-4F8C-A312-404790816B4E}" type="slidenum">
              <a:rPr lang="en-US" smtClean="0"/>
              <a:pPr/>
              <a:t>59</a:t>
            </a:fld>
            <a:endParaRPr lang="en-US" dirty="0"/>
          </a:p>
        </p:txBody>
      </p:sp>
    </p:spTree>
    <p:extLst>
      <p:ext uri="{BB962C8B-B14F-4D97-AF65-F5344CB8AC3E}">
        <p14:creationId xmlns:p14="http://schemas.microsoft.com/office/powerpoint/2010/main" val="26394900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Animation: Click to show answer. </a:t>
            </a:r>
          </a:p>
          <a:p>
            <a:endParaRPr lang="en-US" dirty="0"/>
          </a:p>
        </p:txBody>
      </p:sp>
      <p:sp>
        <p:nvSpPr>
          <p:cNvPr id="4" name="Slide Number Placeholder 3"/>
          <p:cNvSpPr>
            <a:spLocks noGrp="1"/>
          </p:cNvSpPr>
          <p:nvPr>
            <p:ph type="sldNum" sz="quarter" idx="5"/>
          </p:nvPr>
        </p:nvSpPr>
        <p:spPr/>
        <p:txBody>
          <a:bodyPr/>
          <a:lstStyle/>
          <a:p>
            <a:fld id="{DA67A619-7239-4F8C-A312-404790816B4E}" type="slidenum">
              <a:rPr lang="en-US" smtClean="0"/>
              <a:pPr/>
              <a:t>60</a:t>
            </a:fld>
            <a:endParaRPr lang="en-US" dirty="0"/>
          </a:p>
        </p:txBody>
      </p:sp>
    </p:spTree>
    <p:extLst>
      <p:ext uri="{BB962C8B-B14F-4D97-AF65-F5344CB8AC3E}">
        <p14:creationId xmlns:p14="http://schemas.microsoft.com/office/powerpoint/2010/main" val="24481630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r>
              <a:rPr lang="en-US" dirty="0"/>
              <a:t>Animation: Click to reveal each bullet (4). </a:t>
            </a:r>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ED5109-C847-4696-81B5-11EDD6EDCC0D}" type="slidenum">
              <a:rPr lang="en-US" smtClean="0">
                <a:solidFill>
                  <a:prstClr val="black"/>
                </a:solidFill>
              </a:rPr>
              <a:pPr/>
              <a:t>61</a:t>
            </a:fld>
            <a:endParaRPr lang="en-US" dirty="0">
              <a:solidFill>
                <a:prstClr val="black"/>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endParaRPr lang="en-US" dirty="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ED5109-C847-4696-81B5-11EDD6EDCC0D}" type="slidenum">
              <a:rPr lang="en-US" smtClean="0">
                <a:solidFill>
                  <a:prstClr val="black"/>
                </a:solidFill>
              </a:rPr>
              <a:pPr/>
              <a:t>62</a:t>
            </a:fld>
            <a:endParaRPr lang="en-US" dirty="0">
              <a:solidFill>
                <a:prstClr val="black"/>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Animation: Click to reveal bullets 2-4 and Slide statement. </a:t>
            </a:r>
          </a:p>
          <a:p>
            <a:endParaRPr lang="en-US" dirty="0"/>
          </a:p>
        </p:txBody>
      </p:sp>
      <p:sp>
        <p:nvSpPr>
          <p:cNvPr id="4" name="Slide Number Placeholder 3"/>
          <p:cNvSpPr>
            <a:spLocks noGrp="1"/>
          </p:cNvSpPr>
          <p:nvPr>
            <p:ph type="sldNum" sz="quarter" idx="5"/>
          </p:nvPr>
        </p:nvSpPr>
        <p:spPr/>
        <p:txBody>
          <a:bodyPr/>
          <a:lstStyle/>
          <a:p>
            <a:fld id="{DA67A619-7239-4F8C-A312-404790816B4E}" type="slidenum">
              <a:rPr lang="en-US" smtClean="0"/>
              <a:pPr/>
              <a:t>63</a:t>
            </a:fld>
            <a:endParaRPr lang="en-US" dirty="0"/>
          </a:p>
        </p:txBody>
      </p:sp>
    </p:spTree>
    <p:extLst>
      <p:ext uri="{BB962C8B-B14F-4D97-AF65-F5344CB8AC3E}">
        <p14:creationId xmlns:p14="http://schemas.microsoft.com/office/powerpoint/2010/main" val="18671146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endParaRPr lang="en-US" dirty="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ED5109-C847-4696-81B5-11EDD6EDCC0D}" type="slidenum">
              <a:rPr lang="en-US" smtClean="0">
                <a:solidFill>
                  <a:prstClr val="black"/>
                </a:solidFill>
              </a:rPr>
              <a:pPr/>
              <a:t>64</a:t>
            </a:fld>
            <a:endParaRPr lang="en-US" dirty="0">
              <a:solidFill>
                <a:prstClr val="black"/>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r>
              <a:rPr lang="en-US" dirty="0"/>
              <a:t>Animation: Click to reveal bullet 2. </a:t>
            </a:r>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ED5109-C847-4696-81B5-11EDD6EDCC0D}" type="slidenum">
              <a:rPr lang="en-US" smtClean="0">
                <a:solidFill>
                  <a:prstClr val="black"/>
                </a:solidFill>
              </a:rPr>
              <a:pPr/>
              <a:t>65</a:t>
            </a:fld>
            <a:endParaRPr lang="en-US" dirty="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endParaRPr lang="en-US" dirty="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ED5109-C847-4696-81B5-11EDD6EDCC0D}" type="slidenum">
              <a:rPr lang="en-US" smtClean="0">
                <a:solidFill>
                  <a:prstClr val="black"/>
                </a:solidFill>
              </a:rPr>
              <a:pPr/>
              <a:t>9</a:t>
            </a:fld>
            <a:endParaRPr lang="en-US" dirty="0">
              <a:solidFill>
                <a:prstClr val="black"/>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Animation: Click to reveal bullet 2. </a:t>
            </a:r>
          </a:p>
          <a:p>
            <a:pPr>
              <a:defRPr/>
            </a:pPr>
            <a:endParaRPr lang="en-US" dirty="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ED5109-C847-4696-81B5-11EDD6EDCC0D}" type="slidenum">
              <a:rPr lang="en-US" smtClean="0">
                <a:solidFill>
                  <a:prstClr val="black"/>
                </a:solidFill>
              </a:rPr>
              <a:pPr/>
              <a:t>66</a:t>
            </a:fld>
            <a:endParaRPr lang="en-US" dirty="0">
              <a:solidFill>
                <a:prstClr val="black"/>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Animation: Click to reveal bullet 2. </a:t>
            </a:r>
          </a:p>
          <a:p>
            <a:pPr>
              <a:defRPr/>
            </a:pPr>
            <a:endParaRPr lang="en-US" dirty="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ED5109-C847-4696-81B5-11EDD6EDCC0D}" type="slidenum">
              <a:rPr lang="en-US" smtClean="0">
                <a:solidFill>
                  <a:prstClr val="black"/>
                </a:solidFill>
              </a:rPr>
              <a:pPr/>
              <a:t>67</a:t>
            </a:fld>
            <a:endParaRPr lang="en-US" dirty="0">
              <a:solidFill>
                <a:prstClr val="black"/>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Animation: Click to reveal each graphic (2). </a:t>
            </a:r>
          </a:p>
        </p:txBody>
      </p:sp>
      <p:sp>
        <p:nvSpPr>
          <p:cNvPr id="4" name="Slide Number Placeholder 3"/>
          <p:cNvSpPr>
            <a:spLocks noGrp="1"/>
          </p:cNvSpPr>
          <p:nvPr>
            <p:ph type="sldNum" sz="quarter" idx="5"/>
          </p:nvPr>
        </p:nvSpPr>
        <p:spPr/>
        <p:txBody>
          <a:bodyPr/>
          <a:lstStyle/>
          <a:p>
            <a:fld id="{DA67A619-7239-4F8C-A312-404790816B4E}" type="slidenum">
              <a:rPr lang="en-US" smtClean="0"/>
              <a:pPr/>
              <a:t>68</a:t>
            </a:fld>
            <a:endParaRPr lang="en-US" dirty="0"/>
          </a:p>
        </p:txBody>
      </p:sp>
    </p:spTree>
    <p:extLst>
      <p:ext uri="{BB962C8B-B14F-4D97-AF65-F5344CB8AC3E}">
        <p14:creationId xmlns:p14="http://schemas.microsoft.com/office/powerpoint/2010/main" val="6311590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Animation: Click to reveal each of the remaining suggested answers (7).</a:t>
            </a:r>
          </a:p>
        </p:txBody>
      </p:sp>
      <p:sp>
        <p:nvSpPr>
          <p:cNvPr id="4" name="Slide Number Placeholder 3"/>
          <p:cNvSpPr>
            <a:spLocks noGrp="1"/>
          </p:cNvSpPr>
          <p:nvPr>
            <p:ph type="sldNum" sz="quarter" idx="5"/>
          </p:nvPr>
        </p:nvSpPr>
        <p:spPr/>
        <p:txBody>
          <a:bodyPr/>
          <a:lstStyle/>
          <a:p>
            <a:fld id="{DA67A619-7239-4F8C-A312-404790816B4E}" type="slidenum">
              <a:rPr lang="en-US" smtClean="0"/>
              <a:pPr/>
              <a:t>69</a:t>
            </a:fld>
            <a:endParaRPr lang="en-US" dirty="0"/>
          </a:p>
        </p:txBody>
      </p:sp>
    </p:spTree>
    <p:extLst>
      <p:ext uri="{BB962C8B-B14F-4D97-AF65-F5344CB8AC3E}">
        <p14:creationId xmlns:p14="http://schemas.microsoft.com/office/powerpoint/2010/main" val="320535465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Animation: Click to reveal each of the suggested answers (7).</a:t>
            </a:r>
          </a:p>
          <a:p>
            <a:endParaRPr lang="en-US" dirty="0"/>
          </a:p>
        </p:txBody>
      </p:sp>
      <p:sp>
        <p:nvSpPr>
          <p:cNvPr id="4" name="Slide Number Placeholder 3"/>
          <p:cNvSpPr>
            <a:spLocks noGrp="1"/>
          </p:cNvSpPr>
          <p:nvPr>
            <p:ph type="sldNum" sz="quarter" idx="5"/>
          </p:nvPr>
        </p:nvSpPr>
        <p:spPr/>
        <p:txBody>
          <a:bodyPr/>
          <a:lstStyle/>
          <a:p>
            <a:fld id="{DA67A619-7239-4F8C-A312-404790816B4E}" type="slidenum">
              <a:rPr lang="en-US" smtClean="0"/>
              <a:pPr/>
              <a:t>70</a:t>
            </a:fld>
            <a:endParaRPr lang="en-US" dirty="0"/>
          </a:p>
        </p:txBody>
      </p:sp>
    </p:spTree>
    <p:extLst>
      <p:ext uri="{BB962C8B-B14F-4D97-AF65-F5344CB8AC3E}">
        <p14:creationId xmlns:p14="http://schemas.microsoft.com/office/powerpoint/2010/main" val="305271813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r>
              <a:rPr lang="en-US" dirty="0"/>
              <a:t>Animation: Click to reveal each bullet (6). </a:t>
            </a:r>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ED5109-C847-4696-81B5-11EDD6EDCC0D}" type="slidenum">
              <a:rPr lang="en-US" smtClean="0">
                <a:solidFill>
                  <a:prstClr val="black"/>
                </a:solidFill>
              </a:rPr>
              <a:pPr/>
              <a:t>71</a:t>
            </a:fld>
            <a:endParaRPr lang="en-US" dirty="0">
              <a:solidFill>
                <a:prstClr val="black"/>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endParaRPr lang="en-US" dirty="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ED5109-C847-4696-81B5-11EDD6EDCC0D}" type="slidenum">
              <a:rPr lang="en-US" smtClean="0">
                <a:solidFill>
                  <a:prstClr val="black"/>
                </a:solidFill>
              </a:rPr>
              <a:pPr/>
              <a:t>72</a:t>
            </a:fld>
            <a:endParaRPr lang="en-US" dirty="0">
              <a:solidFill>
                <a:prstClr val="black"/>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r>
              <a:rPr lang="en-US" dirty="0"/>
              <a:t>Animation: Click to reveal each bullet (9).</a:t>
            </a:r>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ED5109-C847-4696-81B5-11EDD6EDCC0D}" type="slidenum">
              <a:rPr lang="en-US" smtClean="0">
                <a:solidFill>
                  <a:prstClr val="black"/>
                </a:solidFill>
              </a:rPr>
              <a:pPr/>
              <a:t>73</a:t>
            </a:fld>
            <a:endParaRPr lang="en-US" dirty="0">
              <a:solidFill>
                <a:prstClr val="black"/>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endParaRPr lang="en-US" dirty="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ED5109-C847-4696-81B5-11EDD6EDCC0D}" type="slidenum">
              <a:rPr lang="en-US" smtClean="0">
                <a:solidFill>
                  <a:prstClr val="black"/>
                </a:solidFill>
              </a:rPr>
              <a:pPr/>
              <a:t>74</a:t>
            </a:fld>
            <a:endParaRPr lang="en-US" dirty="0">
              <a:solidFill>
                <a:prstClr val="black"/>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endParaRPr lang="en-US" dirty="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ED5109-C847-4696-81B5-11EDD6EDCC0D}" type="slidenum">
              <a:rPr lang="en-US" smtClean="0">
                <a:solidFill>
                  <a:prstClr val="black"/>
                </a:solidFill>
              </a:rPr>
              <a:pPr/>
              <a:t>75</a:t>
            </a:fld>
            <a:endParaRPr lang="en-US" dirty="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endParaRPr lang="en-US" dirty="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ED5109-C847-4696-81B5-11EDD6EDCC0D}" type="slidenum">
              <a:rPr lang="en-US" smtClean="0">
                <a:solidFill>
                  <a:prstClr val="black"/>
                </a:solidFill>
              </a:rPr>
              <a:pPr/>
              <a:t>10</a:t>
            </a:fld>
            <a:endParaRPr lang="en-US" dirty="0">
              <a:solidFill>
                <a:prstClr val="black"/>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endParaRPr lang="en-US" dirty="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ED5109-C847-4696-81B5-11EDD6EDCC0D}" type="slidenum">
              <a:rPr lang="en-US" smtClean="0">
                <a:solidFill>
                  <a:prstClr val="black"/>
                </a:solidFill>
              </a:rPr>
              <a:pPr/>
              <a:t>76</a:t>
            </a:fld>
            <a:endParaRPr lang="en-US" dirty="0">
              <a:solidFill>
                <a:prstClr val="black"/>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r>
              <a:rPr lang="en-US" dirty="0"/>
              <a:t>Animation: Click to reveal each bullet (3).</a:t>
            </a:r>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ED5109-C847-4696-81B5-11EDD6EDCC0D}" type="slidenum">
              <a:rPr lang="en-US" smtClean="0">
                <a:solidFill>
                  <a:prstClr val="black"/>
                </a:solidFill>
              </a:rPr>
              <a:pPr/>
              <a:t>77</a:t>
            </a:fld>
            <a:endParaRPr lang="en-US" dirty="0">
              <a:solidFill>
                <a:prstClr val="black"/>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endParaRPr lang="en-US" dirty="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ED5109-C847-4696-81B5-11EDD6EDCC0D}" type="slidenum">
              <a:rPr lang="en-US" smtClean="0">
                <a:solidFill>
                  <a:prstClr val="black"/>
                </a:solidFill>
              </a:rPr>
              <a:pPr/>
              <a:t>78</a:t>
            </a:fld>
            <a:endParaRPr lang="en-US" dirty="0">
              <a:solidFill>
                <a:prstClr val="black"/>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defTabSz="966359">
              <a:defRPr/>
            </a:pPr>
            <a:r>
              <a:rPr lang="en-US" dirty="0"/>
              <a:t>Animation: Click to reveal answer. </a:t>
            </a:r>
          </a:p>
          <a:p>
            <a:pPr defTabSz="966359">
              <a:defRPr/>
            </a:pPr>
            <a:endParaRPr lang="en-US" dirty="0"/>
          </a:p>
          <a:p>
            <a:pPr marL="0" marR="0" lvl="0" indent="0" algn="l" defTabSz="966359" rtl="0" eaLnBrk="1" fontAlgn="auto" latinLnBrk="0" hangingPunct="1">
              <a:lnSpc>
                <a:spcPct val="100000"/>
              </a:lnSpc>
              <a:spcBef>
                <a:spcPts val="0"/>
              </a:spcBef>
              <a:spcAft>
                <a:spcPts val="0"/>
              </a:spcAft>
              <a:buClrTx/>
              <a:buSzTx/>
              <a:buFontTx/>
              <a:buNone/>
              <a:tabLst/>
              <a:defRPr/>
            </a:pPr>
            <a:r>
              <a:rPr lang="en-US" dirty="0"/>
              <a:t>Second paragraph appears as</a:t>
            </a:r>
            <a:r>
              <a:rPr lang="en-US" baseline="0" dirty="0"/>
              <a:t> the provision written in active voice.</a:t>
            </a:r>
            <a:endParaRPr lang="en-US" dirty="0"/>
          </a:p>
          <a:p>
            <a:pPr defTabSz="966359">
              <a:defRPr/>
            </a:pPr>
            <a:endParaRPr lang="en-US" dirty="0"/>
          </a:p>
          <a:p>
            <a:pPr>
              <a:defRPr/>
            </a:pPr>
            <a:endParaRPr lang="en-US" dirty="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ED5109-C847-4696-81B5-11EDD6EDCC0D}" type="slidenum">
              <a:rPr lang="en-US" smtClean="0">
                <a:solidFill>
                  <a:prstClr val="black"/>
                </a:solidFill>
              </a:rPr>
              <a:pPr/>
              <a:t>79</a:t>
            </a:fld>
            <a:endParaRPr lang="en-US" dirty="0">
              <a:solidFill>
                <a:prstClr val="black"/>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endParaRPr lang="en-US" dirty="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ED5109-C847-4696-81B5-11EDD6EDCC0D}" type="slidenum">
              <a:rPr lang="en-US" smtClean="0">
                <a:solidFill>
                  <a:prstClr val="black"/>
                </a:solidFill>
              </a:rPr>
              <a:pPr/>
              <a:t>80</a:t>
            </a:fld>
            <a:endParaRPr lang="en-US" dirty="0">
              <a:solidFill>
                <a:prstClr val="black"/>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endParaRPr lang="en-US" dirty="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ED5109-C847-4696-81B5-11EDD6EDCC0D}" type="slidenum">
              <a:rPr lang="en-US" smtClean="0">
                <a:solidFill>
                  <a:prstClr val="black"/>
                </a:solidFill>
              </a:rPr>
              <a:pPr/>
              <a:t>81</a:t>
            </a:fld>
            <a:endParaRPr lang="en-US" dirty="0">
              <a:solidFill>
                <a:prstClr val="black"/>
              </a:solidFil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endParaRPr lang="en-US" dirty="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ED5109-C847-4696-81B5-11EDD6EDCC0D}" type="slidenum">
              <a:rPr lang="en-US" smtClean="0">
                <a:solidFill>
                  <a:prstClr val="black"/>
                </a:solidFill>
              </a:rPr>
              <a:pPr/>
              <a:t>82</a:t>
            </a:fld>
            <a:endParaRPr lang="en-US" dirty="0">
              <a:solidFill>
                <a:prstClr val="black"/>
              </a:solidFil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endParaRPr lang="en-US" dirty="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ED5109-C847-4696-81B5-11EDD6EDCC0D}" type="slidenum">
              <a:rPr lang="en-US" smtClean="0">
                <a:solidFill>
                  <a:prstClr val="black"/>
                </a:solidFill>
              </a:rPr>
              <a:pPr/>
              <a:t>83</a:t>
            </a:fld>
            <a:endParaRPr lang="en-US" dirty="0">
              <a:solidFill>
                <a:prstClr val="black"/>
              </a:solidFil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defTabSz="966359">
              <a:defRPr/>
            </a:pPr>
            <a:r>
              <a:rPr lang="en-US" dirty="0"/>
              <a:t>Animation: Click to reveal rewritten sentence.</a:t>
            </a:r>
          </a:p>
          <a:p>
            <a:pPr defTabSz="966359">
              <a:defRPr/>
            </a:pPr>
            <a:endParaRPr lang="en-US" dirty="0"/>
          </a:p>
          <a:p>
            <a:pPr marL="0" marR="0" lvl="0" indent="0" algn="l" defTabSz="966359" rtl="0" eaLnBrk="1" fontAlgn="auto" latinLnBrk="0" hangingPunct="1">
              <a:lnSpc>
                <a:spcPct val="100000"/>
              </a:lnSpc>
              <a:spcBef>
                <a:spcPts val="0"/>
              </a:spcBef>
              <a:spcAft>
                <a:spcPts val="0"/>
              </a:spcAft>
              <a:buClrTx/>
              <a:buSzTx/>
              <a:buFontTx/>
              <a:buNone/>
              <a:tabLst/>
              <a:defRPr/>
            </a:pPr>
            <a:r>
              <a:rPr lang="en-US" dirty="0"/>
              <a:t>Second paragraph appears as</a:t>
            </a:r>
            <a:r>
              <a:rPr lang="en-US" baseline="0" dirty="0"/>
              <a:t> the provision written in active voice.</a:t>
            </a:r>
            <a:endParaRPr lang="en-US" dirty="0"/>
          </a:p>
          <a:p>
            <a:pPr defTabSz="966359">
              <a:defRPr/>
            </a:pPr>
            <a:endParaRPr lang="en-US" dirty="0"/>
          </a:p>
          <a:p>
            <a:pPr>
              <a:defRPr/>
            </a:pPr>
            <a:endParaRPr lang="en-US" dirty="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ED5109-C847-4696-81B5-11EDD6EDCC0D}" type="slidenum">
              <a:rPr lang="en-US" smtClean="0">
                <a:solidFill>
                  <a:prstClr val="black"/>
                </a:solidFill>
              </a:rPr>
              <a:pPr/>
              <a:t>84</a:t>
            </a:fld>
            <a:endParaRPr lang="en-US" dirty="0">
              <a:solidFill>
                <a:prstClr val="black"/>
              </a:solidFil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marL="0" marR="0" lvl="0" indent="0" algn="l" defTabSz="966359" rtl="0" eaLnBrk="1" fontAlgn="auto" latinLnBrk="0" hangingPunct="1">
              <a:lnSpc>
                <a:spcPct val="100000"/>
              </a:lnSpc>
              <a:spcBef>
                <a:spcPts val="0"/>
              </a:spcBef>
              <a:spcAft>
                <a:spcPts val="0"/>
              </a:spcAft>
              <a:buClrTx/>
              <a:buSzTx/>
              <a:buFontTx/>
              <a:buNone/>
              <a:tabLst/>
              <a:defRPr/>
            </a:pPr>
            <a:r>
              <a:rPr lang="en-US" dirty="0"/>
              <a:t>Animation: Click to reveal rewritten sentence.</a:t>
            </a:r>
          </a:p>
          <a:p>
            <a:pPr defTabSz="966359">
              <a:defRPr/>
            </a:pPr>
            <a:endParaRPr lang="en-US" dirty="0"/>
          </a:p>
          <a:p>
            <a:pPr defTabSz="966359">
              <a:defRPr/>
            </a:pPr>
            <a:r>
              <a:rPr lang="en-US" dirty="0"/>
              <a:t>Second paragraph appears as</a:t>
            </a:r>
            <a:r>
              <a:rPr lang="en-US" baseline="0" dirty="0"/>
              <a:t> the provision written in active voice.</a:t>
            </a:r>
            <a:endParaRPr lang="en-US" dirty="0"/>
          </a:p>
          <a:p>
            <a:pPr>
              <a:defRPr/>
            </a:pPr>
            <a:endParaRPr lang="en-US" dirty="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ED5109-C847-4696-81B5-11EDD6EDCC0D}" type="slidenum">
              <a:rPr lang="en-US" smtClean="0">
                <a:solidFill>
                  <a:prstClr val="black"/>
                </a:solidFill>
              </a:rPr>
              <a:pPr/>
              <a:t>85</a:t>
            </a:fld>
            <a:endParaRPr lang="en-US" dirty="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endParaRPr lang="en-US" dirty="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ED5109-C847-4696-81B5-11EDD6EDCC0D}" type="slidenum">
              <a:rPr lang="en-US" smtClean="0">
                <a:solidFill>
                  <a:prstClr val="black"/>
                </a:solidFill>
              </a:rPr>
              <a:pPr/>
              <a:t>11</a:t>
            </a:fld>
            <a:endParaRPr lang="en-US" dirty="0">
              <a:solidFill>
                <a:prstClr val="black"/>
              </a:solidFil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marL="0" marR="0" lvl="0" indent="0" algn="l" defTabSz="966359" rtl="0" eaLnBrk="1" fontAlgn="auto" latinLnBrk="0" hangingPunct="1">
              <a:lnSpc>
                <a:spcPct val="100000"/>
              </a:lnSpc>
              <a:spcBef>
                <a:spcPts val="0"/>
              </a:spcBef>
              <a:spcAft>
                <a:spcPts val="0"/>
              </a:spcAft>
              <a:buClrTx/>
              <a:buSzTx/>
              <a:buFontTx/>
              <a:buNone/>
              <a:tabLst/>
              <a:defRPr/>
            </a:pPr>
            <a:r>
              <a:rPr lang="en-US" dirty="0"/>
              <a:t>Animation: Click to reveal rewritten sentence.</a:t>
            </a:r>
          </a:p>
          <a:p>
            <a:pPr defTabSz="966359">
              <a:defRPr/>
            </a:pPr>
            <a:endParaRPr lang="en-US" dirty="0"/>
          </a:p>
          <a:p>
            <a:pPr defTabSz="966359">
              <a:defRPr/>
            </a:pPr>
            <a:r>
              <a:rPr lang="en-US" dirty="0"/>
              <a:t>Second paragraph appears as</a:t>
            </a:r>
            <a:r>
              <a:rPr lang="en-US" baseline="0" dirty="0"/>
              <a:t> the provision written in active voice.</a:t>
            </a:r>
            <a:endParaRPr lang="en-US" dirty="0"/>
          </a:p>
          <a:p>
            <a:pPr>
              <a:defRPr/>
            </a:pPr>
            <a:endParaRPr lang="en-US" dirty="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ED5109-C847-4696-81B5-11EDD6EDCC0D}" type="slidenum">
              <a:rPr lang="en-US" smtClean="0">
                <a:solidFill>
                  <a:prstClr val="black"/>
                </a:solidFill>
              </a:rPr>
              <a:pPr/>
              <a:t>86</a:t>
            </a:fld>
            <a:endParaRPr lang="en-US" dirty="0">
              <a:solidFill>
                <a:prstClr val="black"/>
              </a:solidFil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endParaRPr lang="en-US" dirty="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ED5109-C847-4696-81B5-11EDD6EDCC0D}" type="slidenum">
              <a:rPr lang="en-US" smtClean="0">
                <a:solidFill>
                  <a:prstClr val="black"/>
                </a:solidFill>
              </a:rPr>
              <a:pPr/>
              <a:t>87</a:t>
            </a:fld>
            <a:endParaRPr lang="en-US" dirty="0">
              <a:solidFill>
                <a:prstClr val="black"/>
              </a:solidFil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endParaRPr lang="en-US" dirty="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ED5109-C847-4696-81B5-11EDD6EDCC0D}" type="slidenum">
              <a:rPr lang="en-US" smtClean="0">
                <a:solidFill>
                  <a:prstClr val="black"/>
                </a:solidFill>
              </a:rPr>
              <a:pPr/>
              <a:t>88</a:t>
            </a:fld>
            <a:endParaRPr lang="en-US" dirty="0">
              <a:solidFill>
                <a:prstClr val="black"/>
              </a:solidFil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marL="0" marR="0" lvl="0" indent="0" algn="l" defTabSz="966359" rtl="0" eaLnBrk="1" fontAlgn="auto" latinLnBrk="0" hangingPunct="1">
              <a:lnSpc>
                <a:spcPct val="100000"/>
              </a:lnSpc>
              <a:spcBef>
                <a:spcPts val="0"/>
              </a:spcBef>
              <a:spcAft>
                <a:spcPts val="0"/>
              </a:spcAft>
              <a:buClrTx/>
              <a:buSzTx/>
              <a:buFontTx/>
              <a:buNone/>
              <a:tabLst/>
              <a:defRPr/>
            </a:pPr>
            <a:r>
              <a:rPr lang="en-US" dirty="0"/>
              <a:t>Animation: Click to reveal rewritten sentence.</a:t>
            </a:r>
          </a:p>
          <a:p>
            <a:pPr defTabSz="966359">
              <a:defRPr/>
            </a:pPr>
            <a:endParaRPr lang="en-US" dirty="0"/>
          </a:p>
          <a:p>
            <a:pPr defTabSz="966359">
              <a:defRPr/>
            </a:pPr>
            <a:r>
              <a:rPr lang="en-US" dirty="0"/>
              <a:t>Second paragraph appears as</a:t>
            </a:r>
            <a:r>
              <a:rPr lang="en-US" baseline="0" dirty="0"/>
              <a:t> the provision written in active voice.</a:t>
            </a:r>
            <a:endParaRPr lang="en-US" dirty="0"/>
          </a:p>
          <a:p>
            <a:pPr>
              <a:defRPr/>
            </a:pPr>
            <a:endParaRPr lang="en-US" dirty="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ED5109-C847-4696-81B5-11EDD6EDCC0D}" type="slidenum">
              <a:rPr lang="en-US" smtClean="0">
                <a:solidFill>
                  <a:prstClr val="black"/>
                </a:solidFill>
              </a:rPr>
              <a:pPr/>
              <a:t>89</a:t>
            </a:fld>
            <a:endParaRPr lang="en-US" dirty="0">
              <a:solidFill>
                <a:prstClr val="black"/>
              </a:solidFil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endParaRPr lang="en-US" dirty="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ED5109-C847-4696-81B5-11EDD6EDCC0D}" type="slidenum">
              <a:rPr lang="en-US" smtClean="0">
                <a:solidFill>
                  <a:prstClr val="black"/>
                </a:solidFill>
              </a:rPr>
              <a:pPr/>
              <a:t>90</a:t>
            </a:fld>
            <a:endParaRPr lang="en-US" dirty="0">
              <a:solidFill>
                <a:prstClr val="black"/>
              </a:solidFil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endParaRPr lang="en-US" dirty="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ED5109-C847-4696-81B5-11EDD6EDCC0D}" type="slidenum">
              <a:rPr lang="en-US" smtClean="0">
                <a:solidFill>
                  <a:prstClr val="black"/>
                </a:solidFill>
              </a:rPr>
              <a:pPr/>
              <a:t>91</a:t>
            </a:fld>
            <a:endParaRPr lang="en-US" dirty="0">
              <a:solidFill>
                <a:prstClr val="black"/>
              </a:solidFil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marL="0" marR="0" lvl="0" indent="0" algn="l" defTabSz="966359" rtl="0" eaLnBrk="1" fontAlgn="auto" latinLnBrk="0" hangingPunct="1">
              <a:lnSpc>
                <a:spcPct val="100000"/>
              </a:lnSpc>
              <a:spcBef>
                <a:spcPts val="0"/>
              </a:spcBef>
              <a:spcAft>
                <a:spcPts val="0"/>
              </a:spcAft>
              <a:buClrTx/>
              <a:buSzTx/>
              <a:buFontTx/>
              <a:buNone/>
              <a:tabLst/>
              <a:defRPr/>
            </a:pPr>
            <a:r>
              <a:rPr lang="en-US" dirty="0"/>
              <a:t>Animation: Click to reveal rewritten sentence.</a:t>
            </a:r>
          </a:p>
          <a:p>
            <a:pPr defTabSz="966359">
              <a:defRPr/>
            </a:pPr>
            <a:endParaRPr lang="en-US" dirty="0"/>
          </a:p>
          <a:p>
            <a:pPr defTabSz="966359">
              <a:defRPr/>
            </a:pPr>
            <a:r>
              <a:rPr lang="en-US" dirty="0"/>
              <a:t>Second paragraph appears as</a:t>
            </a:r>
            <a:r>
              <a:rPr lang="en-US" baseline="0" dirty="0"/>
              <a:t> the provision written in active voice.</a:t>
            </a:r>
            <a:endParaRPr lang="en-US" dirty="0"/>
          </a:p>
          <a:p>
            <a:pPr>
              <a:defRPr/>
            </a:pPr>
            <a:endParaRPr lang="en-US" dirty="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ED5109-C847-4696-81B5-11EDD6EDCC0D}" type="slidenum">
              <a:rPr lang="en-US" smtClean="0">
                <a:solidFill>
                  <a:prstClr val="black"/>
                </a:solidFill>
              </a:rPr>
              <a:pPr/>
              <a:t>92</a:t>
            </a:fld>
            <a:endParaRPr lang="en-US" dirty="0">
              <a:solidFill>
                <a:prstClr val="black"/>
              </a:solidFil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67A619-7239-4F8C-A312-404790816B4E}" type="slidenum">
              <a:rPr lang="en-US" smtClean="0"/>
              <a:pPr/>
              <a:t>94</a:t>
            </a:fld>
            <a:endParaRPr lang="en-US" dirty="0"/>
          </a:p>
        </p:txBody>
      </p:sp>
    </p:spTree>
    <p:extLst>
      <p:ext uri="{BB962C8B-B14F-4D97-AF65-F5344CB8AC3E}">
        <p14:creationId xmlns:p14="http://schemas.microsoft.com/office/powerpoint/2010/main" val="2465096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endParaRPr lang="en-US" dirty="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ED5109-C847-4696-81B5-11EDD6EDCC0D}" type="slidenum">
              <a:rPr lang="en-US" smtClean="0">
                <a:solidFill>
                  <a:prstClr val="black"/>
                </a:solidFill>
              </a:rPr>
              <a:pPr/>
              <a:t>12</a:t>
            </a:fld>
            <a:endParaRPr lang="en-US" dirty="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esson Cover Slide Emphasis 1">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3FDF2EC-1CD6-4082-9A65-8B49DE0BA99E}"/>
              </a:ext>
            </a:extLst>
          </p:cNvPr>
          <p:cNvSpPr/>
          <p:nvPr userDrawn="1"/>
        </p:nvSpPr>
        <p:spPr>
          <a:xfrm>
            <a:off x="0" y="1560844"/>
            <a:ext cx="9144000" cy="180592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sp>
        <p:nvSpPr>
          <p:cNvPr id="34" name="Rectangle 33">
            <a:extLst>
              <a:ext uri="{FF2B5EF4-FFF2-40B4-BE49-F238E27FC236}">
                <a16:creationId xmlns:a16="http://schemas.microsoft.com/office/drawing/2014/main" id="{B3BD83C2-C30D-49F0-8500-2FB10F33782A}"/>
              </a:ext>
            </a:extLst>
          </p:cNvPr>
          <p:cNvSpPr/>
          <p:nvPr userDrawn="1"/>
        </p:nvSpPr>
        <p:spPr>
          <a:xfrm>
            <a:off x="0" y="1759290"/>
            <a:ext cx="9144000" cy="393022"/>
          </a:xfrm>
          <a:prstGeom prst="rect">
            <a:avLst/>
          </a:prstGeom>
          <a:solidFill>
            <a:schemeClr val="tx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pic>
        <p:nvPicPr>
          <p:cNvPr id="19" name="Picture 18">
            <a:extLst>
              <a:ext uri="{FF2B5EF4-FFF2-40B4-BE49-F238E27FC236}">
                <a16:creationId xmlns:a16="http://schemas.microsoft.com/office/drawing/2014/main" id="{9FDE89D1-8140-49B5-8C02-7F1423E60A7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1204722" cy="6858000"/>
          </a:xfrm>
          <a:prstGeom prst="rect">
            <a:avLst/>
          </a:prstGeom>
        </p:spPr>
      </p:pic>
      <p:sp>
        <p:nvSpPr>
          <p:cNvPr id="8" name="Title 1">
            <a:extLst>
              <a:ext uri="{FF2B5EF4-FFF2-40B4-BE49-F238E27FC236}">
                <a16:creationId xmlns:a16="http://schemas.microsoft.com/office/drawing/2014/main" id="{94C0266E-A4F3-4A00-B21E-25FFE81DA458}"/>
              </a:ext>
            </a:extLst>
          </p:cNvPr>
          <p:cNvSpPr>
            <a:spLocks noGrp="1"/>
          </p:cNvSpPr>
          <p:nvPr>
            <p:ph type="title" hasCustomPrompt="1"/>
          </p:nvPr>
        </p:nvSpPr>
        <p:spPr>
          <a:xfrm>
            <a:off x="1945248" y="3832225"/>
            <a:ext cx="6922528" cy="511175"/>
          </a:xfrm>
          <a:prstGeom prst="rect">
            <a:avLst/>
          </a:prstGeom>
        </p:spPr>
        <p:txBody>
          <a:bodyPr anchor="b">
            <a:normAutofit/>
          </a:bodyPr>
          <a:lstStyle>
            <a:lvl1pPr>
              <a:defRPr sz="1013" b="1" cap="all" spc="42" baseline="0">
                <a:solidFill>
                  <a:schemeClr val="accent3">
                    <a:lumMod val="75000"/>
                  </a:schemeClr>
                </a:solidFill>
                <a:latin typeface="Arial" panose="020B0604020202020204" pitchFamily="34" charset="0"/>
                <a:cs typeface="Arial" panose="020B0604020202020204" pitchFamily="34" charset="0"/>
              </a:defRPr>
            </a:lvl1pPr>
          </a:lstStyle>
          <a:p>
            <a:r>
              <a:rPr lang="en-US" dirty="0"/>
              <a:t>LESSON #</a:t>
            </a:r>
          </a:p>
        </p:txBody>
      </p:sp>
      <p:sp>
        <p:nvSpPr>
          <p:cNvPr id="39" name="Arrow: Pentagon 1">
            <a:extLst>
              <a:ext uri="{FF2B5EF4-FFF2-40B4-BE49-F238E27FC236}">
                <a16:creationId xmlns:a16="http://schemas.microsoft.com/office/drawing/2014/main" id="{D95E1366-5EA0-4B84-9638-50D684577003}"/>
              </a:ext>
            </a:extLst>
          </p:cNvPr>
          <p:cNvSpPr/>
          <p:nvPr userDrawn="1"/>
        </p:nvSpPr>
        <p:spPr>
          <a:xfrm>
            <a:off x="7328390" y="962025"/>
            <a:ext cx="1578960" cy="2025650"/>
          </a:xfrm>
          <a:custGeom>
            <a:avLst/>
            <a:gdLst>
              <a:gd name="connsiteX0" fmla="*/ 0 w 1841500"/>
              <a:gd name="connsiteY0" fmla="*/ 0 h 1841500"/>
              <a:gd name="connsiteX1" fmla="*/ 920750 w 1841500"/>
              <a:gd name="connsiteY1" fmla="*/ 0 h 1841500"/>
              <a:gd name="connsiteX2" fmla="*/ 1841500 w 1841500"/>
              <a:gd name="connsiteY2" fmla="*/ 920750 h 1841500"/>
              <a:gd name="connsiteX3" fmla="*/ 920750 w 1841500"/>
              <a:gd name="connsiteY3" fmla="*/ 1841500 h 1841500"/>
              <a:gd name="connsiteX4" fmla="*/ 0 w 1841500"/>
              <a:gd name="connsiteY4" fmla="*/ 1841500 h 1841500"/>
              <a:gd name="connsiteX5" fmla="*/ 0 w 1841500"/>
              <a:gd name="connsiteY5" fmla="*/ 0 h 1841500"/>
              <a:gd name="connsiteX0" fmla="*/ 0 w 1841500"/>
              <a:gd name="connsiteY0" fmla="*/ 0 h 1841500"/>
              <a:gd name="connsiteX1" fmla="*/ 920750 w 1841500"/>
              <a:gd name="connsiteY1" fmla="*/ 0 h 1841500"/>
              <a:gd name="connsiteX2" fmla="*/ 1841500 w 1841500"/>
              <a:gd name="connsiteY2" fmla="*/ 920750 h 1841500"/>
              <a:gd name="connsiteX3" fmla="*/ 920750 w 1841500"/>
              <a:gd name="connsiteY3" fmla="*/ 1841500 h 1841500"/>
              <a:gd name="connsiteX4" fmla="*/ 0 w 1841500"/>
              <a:gd name="connsiteY4" fmla="*/ 1841500 h 1841500"/>
              <a:gd name="connsiteX5" fmla="*/ 0 w 1841500"/>
              <a:gd name="connsiteY5" fmla="*/ 0 h 1841500"/>
              <a:gd name="connsiteX0" fmla="*/ 0 w 1356374"/>
              <a:gd name="connsiteY0" fmla="*/ 0 h 1841500"/>
              <a:gd name="connsiteX1" fmla="*/ 920750 w 1356374"/>
              <a:gd name="connsiteY1" fmla="*/ 0 h 1841500"/>
              <a:gd name="connsiteX2" fmla="*/ 1356374 w 1356374"/>
              <a:gd name="connsiteY2" fmla="*/ 882650 h 1841500"/>
              <a:gd name="connsiteX3" fmla="*/ 920750 w 1356374"/>
              <a:gd name="connsiteY3" fmla="*/ 1841500 h 1841500"/>
              <a:gd name="connsiteX4" fmla="*/ 0 w 1356374"/>
              <a:gd name="connsiteY4" fmla="*/ 1841500 h 1841500"/>
              <a:gd name="connsiteX5" fmla="*/ 0 w 1356374"/>
              <a:gd name="connsiteY5" fmla="*/ 0 h 184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6374" h="1841500">
                <a:moveTo>
                  <a:pt x="0" y="0"/>
                </a:moveTo>
                <a:lnTo>
                  <a:pt x="920750" y="0"/>
                </a:lnTo>
                <a:lnTo>
                  <a:pt x="1356374" y="882650"/>
                </a:lnTo>
                <a:lnTo>
                  <a:pt x="920750" y="1841500"/>
                </a:lnTo>
                <a:lnTo>
                  <a:pt x="0" y="1841500"/>
                </a:lnTo>
                <a:lnTo>
                  <a:pt x="0" y="0"/>
                </a:lnTo>
                <a:close/>
              </a:path>
            </a:pathLst>
          </a:custGeom>
          <a:solidFill>
            <a:schemeClr val="tx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a:p>
        </p:txBody>
      </p:sp>
      <p:sp>
        <p:nvSpPr>
          <p:cNvPr id="32" name="Arrow: Pentagon 1">
            <a:extLst>
              <a:ext uri="{FF2B5EF4-FFF2-40B4-BE49-F238E27FC236}">
                <a16:creationId xmlns:a16="http://schemas.microsoft.com/office/drawing/2014/main" id="{F136E4BB-0A91-4E47-94D8-12D92B8D4200}"/>
              </a:ext>
            </a:extLst>
          </p:cNvPr>
          <p:cNvSpPr/>
          <p:nvPr userDrawn="1"/>
        </p:nvSpPr>
        <p:spPr>
          <a:xfrm>
            <a:off x="6006862" y="962025"/>
            <a:ext cx="1578960" cy="2025650"/>
          </a:xfrm>
          <a:custGeom>
            <a:avLst/>
            <a:gdLst>
              <a:gd name="connsiteX0" fmla="*/ 0 w 1841500"/>
              <a:gd name="connsiteY0" fmla="*/ 0 h 1841500"/>
              <a:gd name="connsiteX1" fmla="*/ 920750 w 1841500"/>
              <a:gd name="connsiteY1" fmla="*/ 0 h 1841500"/>
              <a:gd name="connsiteX2" fmla="*/ 1841500 w 1841500"/>
              <a:gd name="connsiteY2" fmla="*/ 920750 h 1841500"/>
              <a:gd name="connsiteX3" fmla="*/ 920750 w 1841500"/>
              <a:gd name="connsiteY3" fmla="*/ 1841500 h 1841500"/>
              <a:gd name="connsiteX4" fmla="*/ 0 w 1841500"/>
              <a:gd name="connsiteY4" fmla="*/ 1841500 h 1841500"/>
              <a:gd name="connsiteX5" fmla="*/ 0 w 1841500"/>
              <a:gd name="connsiteY5" fmla="*/ 0 h 1841500"/>
              <a:gd name="connsiteX0" fmla="*/ 0 w 1841500"/>
              <a:gd name="connsiteY0" fmla="*/ 0 h 1841500"/>
              <a:gd name="connsiteX1" fmla="*/ 920750 w 1841500"/>
              <a:gd name="connsiteY1" fmla="*/ 0 h 1841500"/>
              <a:gd name="connsiteX2" fmla="*/ 1841500 w 1841500"/>
              <a:gd name="connsiteY2" fmla="*/ 920750 h 1841500"/>
              <a:gd name="connsiteX3" fmla="*/ 920750 w 1841500"/>
              <a:gd name="connsiteY3" fmla="*/ 1841500 h 1841500"/>
              <a:gd name="connsiteX4" fmla="*/ 0 w 1841500"/>
              <a:gd name="connsiteY4" fmla="*/ 1841500 h 1841500"/>
              <a:gd name="connsiteX5" fmla="*/ 0 w 1841500"/>
              <a:gd name="connsiteY5" fmla="*/ 0 h 1841500"/>
              <a:gd name="connsiteX0" fmla="*/ 0 w 1356374"/>
              <a:gd name="connsiteY0" fmla="*/ 0 h 1841500"/>
              <a:gd name="connsiteX1" fmla="*/ 920750 w 1356374"/>
              <a:gd name="connsiteY1" fmla="*/ 0 h 1841500"/>
              <a:gd name="connsiteX2" fmla="*/ 1356374 w 1356374"/>
              <a:gd name="connsiteY2" fmla="*/ 882650 h 1841500"/>
              <a:gd name="connsiteX3" fmla="*/ 920750 w 1356374"/>
              <a:gd name="connsiteY3" fmla="*/ 1841500 h 1841500"/>
              <a:gd name="connsiteX4" fmla="*/ 0 w 1356374"/>
              <a:gd name="connsiteY4" fmla="*/ 1841500 h 1841500"/>
              <a:gd name="connsiteX5" fmla="*/ 0 w 1356374"/>
              <a:gd name="connsiteY5" fmla="*/ 0 h 184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6374" h="1841500">
                <a:moveTo>
                  <a:pt x="0" y="0"/>
                </a:moveTo>
                <a:lnTo>
                  <a:pt x="920750" y="0"/>
                </a:lnTo>
                <a:lnTo>
                  <a:pt x="1356374" y="882650"/>
                </a:lnTo>
                <a:lnTo>
                  <a:pt x="920750" y="1841500"/>
                </a:lnTo>
                <a:lnTo>
                  <a:pt x="0" y="1841500"/>
                </a:lnTo>
                <a:lnTo>
                  <a:pt x="0" y="0"/>
                </a:lnTo>
                <a:close/>
              </a:path>
            </a:pathLst>
          </a:custGeom>
          <a:solidFill>
            <a:schemeClr val="tx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a:p>
        </p:txBody>
      </p:sp>
      <p:sp>
        <p:nvSpPr>
          <p:cNvPr id="29" name="Arrow: Pentagon 1">
            <a:extLst>
              <a:ext uri="{FF2B5EF4-FFF2-40B4-BE49-F238E27FC236}">
                <a16:creationId xmlns:a16="http://schemas.microsoft.com/office/drawing/2014/main" id="{A1EB92B1-B22C-4E89-AAB8-459D8ADFBF0B}"/>
              </a:ext>
            </a:extLst>
          </p:cNvPr>
          <p:cNvSpPr/>
          <p:nvPr userDrawn="1"/>
        </p:nvSpPr>
        <p:spPr>
          <a:xfrm>
            <a:off x="4695909" y="962025"/>
            <a:ext cx="1578960" cy="2025650"/>
          </a:xfrm>
          <a:custGeom>
            <a:avLst/>
            <a:gdLst>
              <a:gd name="connsiteX0" fmla="*/ 0 w 1841500"/>
              <a:gd name="connsiteY0" fmla="*/ 0 h 1841500"/>
              <a:gd name="connsiteX1" fmla="*/ 920750 w 1841500"/>
              <a:gd name="connsiteY1" fmla="*/ 0 h 1841500"/>
              <a:gd name="connsiteX2" fmla="*/ 1841500 w 1841500"/>
              <a:gd name="connsiteY2" fmla="*/ 920750 h 1841500"/>
              <a:gd name="connsiteX3" fmla="*/ 920750 w 1841500"/>
              <a:gd name="connsiteY3" fmla="*/ 1841500 h 1841500"/>
              <a:gd name="connsiteX4" fmla="*/ 0 w 1841500"/>
              <a:gd name="connsiteY4" fmla="*/ 1841500 h 1841500"/>
              <a:gd name="connsiteX5" fmla="*/ 0 w 1841500"/>
              <a:gd name="connsiteY5" fmla="*/ 0 h 1841500"/>
              <a:gd name="connsiteX0" fmla="*/ 0 w 1841500"/>
              <a:gd name="connsiteY0" fmla="*/ 0 h 1841500"/>
              <a:gd name="connsiteX1" fmla="*/ 920750 w 1841500"/>
              <a:gd name="connsiteY1" fmla="*/ 0 h 1841500"/>
              <a:gd name="connsiteX2" fmla="*/ 1841500 w 1841500"/>
              <a:gd name="connsiteY2" fmla="*/ 920750 h 1841500"/>
              <a:gd name="connsiteX3" fmla="*/ 920750 w 1841500"/>
              <a:gd name="connsiteY3" fmla="*/ 1841500 h 1841500"/>
              <a:gd name="connsiteX4" fmla="*/ 0 w 1841500"/>
              <a:gd name="connsiteY4" fmla="*/ 1841500 h 1841500"/>
              <a:gd name="connsiteX5" fmla="*/ 0 w 1841500"/>
              <a:gd name="connsiteY5" fmla="*/ 0 h 1841500"/>
              <a:gd name="connsiteX0" fmla="*/ 0 w 1356374"/>
              <a:gd name="connsiteY0" fmla="*/ 0 h 1841500"/>
              <a:gd name="connsiteX1" fmla="*/ 920750 w 1356374"/>
              <a:gd name="connsiteY1" fmla="*/ 0 h 1841500"/>
              <a:gd name="connsiteX2" fmla="*/ 1356374 w 1356374"/>
              <a:gd name="connsiteY2" fmla="*/ 882650 h 1841500"/>
              <a:gd name="connsiteX3" fmla="*/ 920750 w 1356374"/>
              <a:gd name="connsiteY3" fmla="*/ 1841500 h 1841500"/>
              <a:gd name="connsiteX4" fmla="*/ 0 w 1356374"/>
              <a:gd name="connsiteY4" fmla="*/ 1841500 h 1841500"/>
              <a:gd name="connsiteX5" fmla="*/ 0 w 1356374"/>
              <a:gd name="connsiteY5" fmla="*/ 0 h 184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6374" h="1841500">
                <a:moveTo>
                  <a:pt x="0" y="0"/>
                </a:moveTo>
                <a:lnTo>
                  <a:pt x="920750" y="0"/>
                </a:lnTo>
                <a:lnTo>
                  <a:pt x="1356374" y="882650"/>
                </a:lnTo>
                <a:lnTo>
                  <a:pt x="920750" y="1841500"/>
                </a:lnTo>
                <a:lnTo>
                  <a:pt x="0" y="1841500"/>
                </a:lnTo>
                <a:lnTo>
                  <a:pt x="0" y="0"/>
                </a:lnTo>
                <a:close/>
              </a:path>
            </a:pathLst>
          </a:custGeom>
          <a:solidFill>
            <a:schemeClr val="tx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sp>
        <p:nvSpPr>
          <p:cNvPr id="26" name="Arrow: Pentagon 1">
            <a:extLst>
              <a:ext uri="{FF2B5EF4-FFF2-40B4-BE49-F238E27FC236}">
                <a16:creationId xmlns:a16="http://schemas.microsoft.com/office/drawing/2014/main" id="{DC30A5B5-9148-401D-88DF-AADD41C5C87C}"/>
              </a:ext>
            </a:extLst>
          </p:cNvPr>
          <p:cNvSpPr/>
          <p:nvPr userDrawn="1"/>
        </p:nvSpPr>
        <p:spPr>
          <a:xfrm>
            <a:off x="3364859" y="962025"/>
            <a:ext cx="1578959" cy="2025650"/>
          </a:xfrm>
          <a:custGeom>
            <a:avLst/>
            <a:gdLst>
              <a:gd name="connsiteX0" fmla="*/ 0 w 1841500"/>
              <a:gd name="connsiteY0" fmla="*/ 0 h 1841500"/>
              <a:gd name="connsiteX1" fmla="*/ 920750 w 1841500"/>
              <a:gd name="connsiteY1" fmla="*/ 0 h 1841500"/>
              <a:gd name="connsiteX2" fmla="*/ 1841500 w 1841500"/>
              <a:gd name="connsiteY2" fmla="*/ 920750 h 1841500"/>
              <a:gd name="connsiteX3" fmla="*/ 920750 w 1841500"/>
              <a:gd name="connsiteY3" fmla="*/ 1841500 h 1841500"/>
              <a:gd name="connsiteX4" fmla="*/ 0 w 1841500"/>
              <a:gd name="connsiteY4" fmla="*/ 1841500 h 1841500"/>
              <a:gd name="connsiteX5" fmla="*/ 0 w 1841500"/>
              <a:gd name="connsiteY5" fmla="*/ 0 h 1841500"/>
              <a:gd name="connsiteX0" fmla="*/ 0 w 1841500"/>
              <a:gd name="connsiteY0" fmla="*/ 0 h 1841500"/>
              <a:gd name="connsiteX1" fmla="*/ 920750 w 1841500"/>
              <a:gd name="connsiteY1" fmla="*/ 0 h 1841500"/>
              <a:gd name="connsiteX2" fmla="*/ 1841500 w 1841500"/>
              <a:gd name="connsiteY2" fmla="*/ 920750 h 1841500"/>
              <a:gd name="connsiteX3" fmla="*/ 920750 w 1841500"/>
              <a:gd name="connsiteY3" fmla="*/ 1841500 h 1841500"/>
              <a:gd name="connsiteX4" fmla="*/ 0 w 1841500"/>
              <a:gd name="connsiteY4" fmla="*/ 1841500 h 1841500"/>
              <a:gd name="connsiteX5" fmla="*/ 0 w 1841500"/>
              <a:gd name="connsiteY5" fmla="*/ 0 h 1841500"/>
              <a:gd name="connsiteX0" fmla="*/ 0 w 1356374"/>
              <a:gd name="connsiteY0" fmla="*/ 0 h 1841500"/>
              <a:gd name="connsiteX1" fmla="*/ 920750 w 1356374"/>
              <a:gd name="connsiteY1" fmla="*/ 0 h 1841500"/>
              <a:gd name="connsiteX2" fmla="*/ 1356374 w 1356374"/>
              <a:gd name="connsiteY2" fmla="*/ 882650 h 1841500"/>
              <a:gd name="connsiteX3" fmla="*/ 920750 w 1356374"/>
              <a:gd name="connsiteY3" fmla="*/ 1841500 h 1841500"/>
              <a:gd name="connsiteX4" fmla="*/ 0 w 1356374"/>
              <a:gd name="connsiteY4" fmla="*/ 1841500 h 1841500"/>
              <a:gd name="connsiteX5" fmla="*/ 0 w 1356374"/>
              <a:gd name="connsiteY5" fmla="*/ 0 h 184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6374" h="1841500">
                <a:moveTo>
                  <a:pt x="0" y="0"/>
                </a:moveTo>
                <a:lnTo>
                  <a:pt x="920750" y="0"/>
                </a:lnTo>
                <a:lnTo>
                  <a:pt x="1356374" y="882650"/>
                </a:lnTo>
                <a:lnTo>
                  <a:pt x="920750" y="1841500"/>
                </a:lnTo>
                <a:lnTo>
                  <a:pt x="0" y="1841500"/>
                </a:lnTo>
                <a:lnTo>
                  <a:pt x="0" y="0"/>
                </a:lnTo>
                <a:close/>
              </a:path>
            </a:pathLst>
          </a:custGeom>
          <a:solidFill>
            <a:schemeClr val="tx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sp>
        <p:nvSpPr>
          <p:cNvPr id="23" name="Arrow: Pentagon 1">
            <a:extLst>
              <a:ext uri="{FF2B5EF4-FFF2-40B4-BE49-F238E27FC236}">
                <a16:creationId xmlns:a16="http://schemas.microsoft.com/office/drawing/2014/main" id="{31F329AF-06A9-4235-8153-01346C604EBA}"/>
              </a:ext>
            </a:extLst>
          </p:cNvPr>
          <p:cNvSpPr/>
          <p:nvPr userDrawn="1"/>
        </p:nvSpPr>
        <p:spPr>
          <a:xfrm>
            <a:off x="2057402" y="962025"/>
            <a:ext cx="1578959" cy="2025650"/>
          </a:xfrm>
          <a:custGeom>
            <a:avLst/>
            <a:gdLst>
              <a:gd name="connsiteX0" fmla="*/ 0 w 1841500"/>
              <a:gd name="connsiteY0" fmla="*/ 0 h 1841500"/>
              <a:gd name="connsiteX1" fmla="*/ 920750 w 1841500"/>
              <a:gd name="connsiteY1" fmla="*/ 0 h 1841500"/>
              <a:gd name="connsiteX2" fmla="*/ 1841500 w 1841500"/>
              <a:gd name="connsiteY2" fmla="*/ 920750 h 1841500"/>
              <a:gd name="connsiteX3" fmla="*/ 920750 w 1841500"/>
              <a:gd name="connsiteY3" fmla="*/ 1841500 h 1841500"/>
              <a:gd name="connsiteX4" fmla="*/ 0 w 1841500"/>
              <a:gd name="connsiteY4" fmla="*/ 1841500 h 1841500"/>
              <a:gd name="connsiteX5" fmla="*/ 0 w 1841500"/>
              <a:gd name="connsiteY5" fmla="*/ 0 h 1841500"/>
              <a:gd name="connsiteX0" fmla="*/ 0 w 1841500"/>
              <a:gd name="connsiteY0" fmla="*/ 0 h 1841500"/>
              <a:gd name="connsiteX1" fmla="*/ 920750 w 1841500"/>
              <a:gd name="connsiteY1" fmla="*/ 0 h 1841500"/>
              <a:gd name="connsiteX2" fmla="*/ 1841500 w 1841500"/>
              <a:gd name="connsiteY2" fmla="*/ 920750 h 1841500"/>
              <a:gd name="connsiteX3" fmla="*/ 920750 w 1841500"/>
              <a:gd name="connsiteY3" fmla="*/ 1841500 h 1841500"/>
              <a:gd name="connsiteX4" fmla="*/ 0 w 1841500"/>
              <a:gd name="connsiteY4" fmla="*/ 1841500 h 1841500"/>
              <a:gd name="connsiteX5" fmla="*/ 0 w 1841500"/>
              <a:gd name="connsiteY5" fmla="*/ 0 h 1841500"/>
              <a:gd name="connsiteX0" fmla="*/ 0 w 1356374"/>
              <a:gd name="connsiteY0" fmla="*/ 0 h 1841500"/>
              <a:gd name="connsiteX1" fmla="*/ 920750 w 1356374"/>
              <a:gd name="connsiteY1" fmla="*/ 0 h 1841500"/>
              <a:gd name="connsiteX2" fmla="*/ 1356374 w 1356374"/>
              <a:gd name="connsiteY2" fmla="*/ 882650 h 1841500"/>
              <a:gd name="connsiteX3" fmla="*/ 920750 w 1356374"/>
              <a:gd name="connsiteY3" fmla="*/ 1841500 h 1841500"/>
              <a:gd name="connsiteX4" fmla="*/ 0 w 1356374"/>
              <a:gd name="connsiteY4" fmla="*/ 1841500 h 1841500"/>
              <a:gd name="connsiteX5" fmla="*/ 0 w 1356374"/>
              <a:gd name="connsiteY5" fmla="*/ 0 h 184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6374" h="1841500">
                <a:moveTo>
                  <a:pt x="0" y="0"/>
                </a:moveTo>
                <a:lnTo>
                  <a:pt x="920750" y="0"/>
                </a:lnTo>
                <a:lnTo>
                  <a:pt x="1356374" y="882650"/>
                </a:lnTo>
                <a:lnTo>
                  <a:pt x="920750" y="1841500"/>
                </a:lnTo>
                <a:lnTo>
                  <a:pt x="0" y="1841500"/>
                </a:lnTo>
                <a:lnTo>
                  <a:pt x="0" y="0"/>
                </a:lnTo>
                <a:close/>
              </a:path>
            </a:pathLst>
          </a:custGeom>
          <a:solidFill>
            <a:schemeClr val="tx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a:p>
        </p:txBody>
      </p:sp>
      <p:grpSp>
        <p:nvGrpSpPr>
          <p:cNvPr id="3" name="Group 2">
            <a:extLst>
              <a:ext uri="{FF2B5EF4-FFF2-40B4-BE49-F238E27FC236}">
                <a16:creationId xmlns:a16="http://schemas.microsoft.com/office/drawing/2014/main" id="{DD81E150-2AE7-4D17-B0B2-901222DBA867}"/>
              </a:ext>
            </a:extLst>
          </p:cNvPr>
          <p:cNvGrpSpPr/>
          <p:nvPr userDrawn="1"/>
        </p:nvGrpSpPr>
        <p:grpSpPr>
          <a:xfrm>
            <a:off x="742950" y="962025"/>
            <a:ext cx="1600200" cy="2025650"/>
            <a:chOff x="1295400" y="1244600"/>
            <a:chExt cx="1763306" cy="1841500"/>
          </a:xfrm>
        </p:grpSpPr>
        <p:sp>
          <p:nvSpPr>
            <p:cNvPr id="2" name="Arrow: Pentagon 1">
              <a:extLst>
                <a:ext uri="{FF2B5EF4-FFF2-40B4-BE49-F238E27FC236}">
                  <a16:creationId xmlns:a16="http://schemas.microsoft.com/office/drawing/2014/main" id="{CECD5FE6-7583-43D0-A63D-4E4D6AF5D092}"/>
                </a:ext>
              </a:extLst>
            </p:cNvPr>
            <p:cNvSpPr/>
            <p:nvPr userDrawn="1"/>
          </p:nvSpPr>
          <p:spPr>
            <a:xfrm>
              <a:off x="1295400" y="1244600"/>
              <a:ext cx="1739900" cy="1841500"/>
            </a:xfrm>
            <a:custGeom>
              <a:avLst/>
              <a:gdLst>
                <a:gd name="connsiteX0" fmla="*/ 0 w 1841500"/>
                <a:gd name="connsiteY0" fmla="*/ 0 h 1841500"/>
                <a:gd name="connsiteX1" fmla="*/ 920750 w 1841500"/>
                <a:gd name="connsiteY1" fmla="*/ 0 h 1841500"/>
                <a:gd name="connsiteX2" fmla="*/ 1841500 w 1841500"/>
                <a:gd name="connsiteY2" fmla="*/ 920750 h 1841500"/>
                <a:gd name="connsiteX3" fmla="*/ 920750 w 1841500"/>
                <a:gd name="connsiteY3" fmla="*/ 1841500 h 1841500"/>
                <a:gd name="connsiteX4" fmla="*/ 0 w 1841500"/>
                <a:gd name="connsiteY4" fmla="*/ 1841500 h 1841500"/>
                <a:gd name="connsiteX5" fmla="*/ 0 w 1841500"/>
                <a:gd name="connsiteY5" fmla="*/ 0 h 1841500"/>
                <a:gd name="connsiteX0" fmla="*/ 0 w 1841500"/>
                <a:gd name="connsiteY0" fmla="*/ 0 h 1841500"/>
                <a:gd name="connsiteX1" fmla="*/ 920750 w 1841500"/>
                <a:gd name="connsiteY1" fmla="*/ 0 h 1841500"/>
                <a:gd name="connsiteX2" fmla="*/ 1841500 w 1841500"/>
                <a:gd name="connsiteY2" fmla="*/ 920750 h 1841500"/>
                <a:gd name="connsiteX3" fmla="*/ 920750 w 1841500"/>
                <a:gd name="connsiteY3" fmla="*/ 1841500 h 1841500"/>
                <a:gd name="connsiteX4" fmla="*/ 0 w 1841500"/>
                <a:gd name="connsiteY4" fmla="*/ 1841500 h 1841500"/>
                <a:gd name="connsiteX5" fmla="*/ 0 w 1841500"/>
                <a:gd name="connsiteY5" fmla="*/ 0 h 1841500"/>
                <a:gd name="connsiteX0" fmla="*/ 0 w 1356374"/>
                <a:gd name="connsiteY0" fmla="*/ 0 h 1841500"/>
                <a:gd name="connsiteX1" fmla="*/ 920750 w 1356374"/>
                <a:gd name="connsiteY1" fmla="*/ 0 h 1841500"/>
                <a:gd name="connsiteX2" fmla="*/ 1356374 w 1356374"/>
                <a:gd name="connsiteY2" fmla="*/ 882650 h 1841500"/>
                <a:gd name="connsiteX3" fmla="*/ 920750 w 1356374"/>
                <a:gd name="connsiteY3" fmla="*/ 1841500 h 1841500"/>
                <a:gd name="connsiteX4" fmla="*/ 0 w 1356374"/>
                <a:gd name="connsiteY4" fmla="*/ 1841500 h 1841500"/>
                <a:gd name="connsiteX5" fmla="*/ 0 w 1356374"/>
                <a:gd name="connsiteY5" fmla="*/ 0 h 184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6374" h="1841500">
                  <a:moveTo>
                    <a:pt x="0" y="0"/>
                  </a:moveTo>
                  <a:lnTo>
                    <a:pt x="920750" y="0"/>
                  </a:lnTo>
                  <a:lnTo>
                    <a:pt x="1356374" y="882650"/>
                  </a:lnTo>
                  <a:lnTo>
                    <a:pt x="920750" y="1841500"/>
                  </a:lnTo>
                  <a:lnTo>
                    <a:pt x="0" y="1841500"/>
                  </a:lnTo>
                  <a:lnTo>
                    <a:pt x="0" y="0"/>
                  </a:lnTo>
                  <a:close/>
                </a:path>
              </a:pathLst>
            </a:custGeom>
            <a:solidFill>
              <a:schemeClr val="accent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sp>
          <p:nvSpPr>
            <p:cNvPr id="21" name="Title 1">
              <a:extLst>
                <a:ext uri="{FF2B5EF4-FFF2-40B4-BE49-F238E27FC236}">
                  <a16:creationId xmlns:a16="http://schemas.microsoft.com/office/drawing/2014/main" id="{D40779AF-3798-404F-AA64-93F5BA2BCF4A}"/>
                </a:ext>
              </a:extLst>
            </p:cNvPr>
            <p:cNvSpPr txBox="1">
              <a:spLocks/>
            </p:cNvSpPr>
            <p:nvPr userDrawn="1"/>
          </p:nvSpPr>
          <p:spPr>
            <a:xfrm>
              <a:off x="1626781" y="1457325"/>
              <a:ext cx="1431925" cy="1514475"/>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0" kern="1200">
                  <a:solidFill>
                    <a:schemeClr val="tx1"/>
                  </a:solidFill>
                  <a:latin typeface="Arial" panose="020B0604020202020204" pitchFamily="34" charset="0"/>
                  <a:ea typeface="+mj-ea"/>
                  <a:cs typeface="Arial" panose="020B0604020202020204" pitchFamily="34" charset="0"/>
                </a:defRPr>
              </a:lvl1pPr>
            </a:lstStyle>
            <a:p>
              <a:r>
                <a:rPr lang="en-US" sz="1013" dirty="0">
                  <a:solidFill>
                    <a:schemeClr val="tx1"/>
                  </a:solidFill>
                  <a:latin typeface="Arial Narrow" panose="020B0606020202030204" pitchFamily="34" charset="0"/>
                </a:rPr>
                <a:t>Identify</a:t>
              </a:r>
            </a:p>
            <a:p>
              <a:r>
                <a:rPr lang="en-US" sz="1013" dirty="0">
                  <a:solidFill>
                    <a:schemeClr val="tx1"/>
                  </a:solidFill>
                  <a:latin typeface="Arial Narrow" panose="020B0606020202030204" pitchFamily="34" charset="0"/>
                </a:rPr>
                <a:t>Funding</a:t>
              </a:r>
            </a:p>
            <a:p>
              <a:r>
                <a:rPr lang="en-US" sz="1013" dirty="0">
                  <a:solidFill>
                    <a:schemeClr val="tx1"/>
                  </a:solidFill>
                  <a:latin typeface="Arial Narrow" panose="020B0606020202030204" pitchFamily="34" charset="0"/>
                </a:rPr>
                <a:t>Needs</a:t>
              </a:r>
            </a:p>
          </p:txBody>
        </p:sp>
      </p:grpSp>
      <p:grpSp>
        <p:nvGrpSpPr>
          <p:cNvPr id="35" name="Group 34">
            <a:extLst>
              <a:ext uri="{FF2B5EF4-FFF2-40B4-BE49-F238E27FC236}">
                <a16:creationId xmlns:a16="http://schemas.microsoft.com/office/drawing/2014/main" id="{325E6A17-E050-492E-AC89-C7D22BE02287}"/>
              </a:ext>
            </a:extLst>
          </p:cNvPr>
          <p:cNvGrpSpPr/>
          <p:nvPr userDrawn="1"/>
        </p:nvGrpSpPr>
        <p:grpSpPr>
          <a:xfrm>
            <a:off x="1043678" y="4151473"/>
            <a:ext cx="706839" cy="761990"/>
            <a:chOff x="581294" y="600070"/>
            <a:chExt cx="231268" cy="231268"/>
          </a:xfrm>
        </p:grpSpPr>
        <p:sp>
          <p:nvSpPr>
            <p:cNvPr id="36" name="Oval 35">
              <a:extLst>
                <a:ext uri="{FF2B5EF4-FFF2-40B4-BE49-F238E27FC236}">
                  <a16:creationId xmlns:a16="http://schemas.microsoft.com/office/drawing/2014/main" id="{9E01D272-AEF1-4F5E-8B35-26DBCD5C29C1}"/>
                </a:ext>
              </a:extLst>
            </p:cNvPr>
            <p:cNvSpPr/>
            <p:nvPr/>
          </p:nvSpPr>
          <p:spPr>
            <a:xfrm>
              <a:off x="581294" y="600070"/>
              <a:ext cx="231268" cy="231268"/>
            </a:xfrm>
            <a:prstGeom prst="ellipse">
              <a:avLst/>
            </a:prstGeom>
            <a:solidFill>
              <a:srgbClr val="7FB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sp>
          <p:nvSpPr>
            <p:cNvPr id="37" name="Isosceles Triangle 36">
              <a:extLst>
                <a:ext uri="{FF2B5EF4-FFF2-40B4-BE49-F238E27FC236}">
                  <a16:creationId xmlns:a16="http://schemas.microsoft.com/office/drawing/2014/main" id="{AA404672-3369-4895-AAA4-2F71D915B036}"/>
                </a:ext>
              </a:extLst>
            </p:cNvPr>
            <p:cNvSpPr/>
            <p:nvPr/>
          </p:nvSpPr>
          <p:spPr>
            <a:xfrm rot="5400000">
              <a:off x="654716" y="656028"/>
              <a:ext cx="116416" cy="11935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grpSp>
      <p:sp>
        <p:nvSpPr>
          <p:cNvPr id="5" name="Text Placeholder 4">
            <a:extLst>
              <a:ext uri="{FF2B5EF4-FFF2-40B4-BE49-F238E27FC236}">
                <a16:creationId xmlns:a16="http://schemas.microsoft.com/office/drawing/2014/main" id="{F49654C1-8226-4B56-88CF-A2C355CC93A1}"/>
              </a:ext>
            </a:extLst>
          </p:cNvPr>
          <p:cNvSpPr>
            <a:spLocks noGrp="1"/>
          </p:cNvSpPr>
          <p:nvPr>
            <p:ph type="body" sz="quarter" idx="10" hasCustomPrompt="1"/>
          </p:nvPr>
        </p:nvSpPr>
        <p:spPr>
          <a:xfrm>
            <a:off x="1933575" y="4533900"/>
            <a:ext cx="6953250" cy="1536700"/>
          </a:xfrm>
        </p:spPr>
        <p:txBody>
          <a:bodyPr>
            <a:normAutofit/>
          </a:bodyPr>
          <a:lstStyle>
            <a:lvl1pPr marL="0" indent="0">
              <a:buNone/>
              <a:defRPr sz="2531">
                <a:latin typeface="Arial Black" panose="020B0A04020102020204" pitchFamily="34" charset="0"/>
              </a:defRPr>
            </a:lvl1pPr>
          </a:lstStyle>
          <a:p>
            <a:pPr lvl="0"/>
            <a:r>
              <a:rPr lang="en-US" dirty="0"/>
              <a:t>Lesson Title</a:t>
            </a:r>
          </a:p>
        </p:txBody>
      </p:sp>
      <p:sp>
        <p:nvSpPr>
          <p:cNvPr id="24" name="TextBox 23">
            <a:extLst>
              <a:ext uri="{FF2B5EF4-FFF2-40B4-BE49-F238E27FC236}">
                <a16:creationId xmlns:a16="http://schemas.microsoft.com/office/drawing/2014/main" id="{642ED0C9-725B-486F-81A3-4A148BEC395F}"/>
              </a:ext>
            </a:extLst>
          </p:cNvPr>
          <p:cNvSpPr txBox="1"/>
          <p:nvPr userDrawn="1"/>
        </p:nvSpPr>
        <p:spPr>
          <a:xfrm>
            <a:off x="8382000" y="6488668"/>
            <a:ext cx="762000" cy="369332"/>
          </a:xfrm>
          <a:prstGeom prst="rect">
            <a:avLst/>
          </a:prstGeom>
          <a:noFill/>
        </p:spPr>
        <p:txBody>
          <a:bodyPr wrap="square">
            <a:spAutoFit/>
          </a:bodyPr>
          <a:lstStyle/>
          <a:p>
            <a:pPr algn="r"/>
            <a:r>
              <a:rPr lang="en-US" dirty="0"/>
              <a:t>3-</a:t>
            </a:r>
            <a:fld id="{2AD0952A-F989-48E7-804B-C91DE344DFED}" type="slidenum">
              <a:rPr lang="en-US" smtClean="0"/>
              <a:pPr algn="r"/>
              <a:t>‹#›</a:t>
            </a:fld>
            <a:endParaRPr lang="en-US" dirty="0"/>
          </a:p>
        </p:txBody>
      </p:sp>
    </p:spTree>
    <p:extLst>
      <p:ext uri="{BB962C8B-B14F-4D97-AF65-F5344CB8AC3E}">
        <p14:creationId xmlns:p14="http://schemas.microsoft.com/office/powerpoint/2010/main" val="375898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Group Activity Sli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AF239-A814-48F3-A413-39DF83703FC1}"/>
              </a:ext>
            </a:extLst>
          </p:cNvPr>
          <p:cNvSpPr>
            <a:spLocks noGrp="1"/>
          </p:cNvSpPr>
          <p:nvPr>
            <p:ph type="title" hasCustomPrompt="1"/>
          </p:nvPr>
        </p:nvSpPr>
        <p:spPr>
          <a:xfrm>
            <a:off x="3886201" y="356588"/>
            <a:ext cx="4791075" cy="1624615"/>
          </a:xfrm>
        </p:spPr>
        <p:txBody>
          <a:bodyPr anchor="b">
            <a:noAutofit/>
          </a:bodyPr>
          <a:lstStyle>
            <a:lvl1pPr>
              <a:defRPr sz="2400" spc="21" baseline="0">
                <a:solidFill>
                  <a:schemeClr val="bg1"/>
                </a:solidFill>
              </a:defRPr>
            </a:lvl1pPr>
          </a:lstStyle>
          <a:p>
            <a:r>
              <a:rPr lang="en-US" dirty="0"/>
              <a:t>Individual Activity</a:t>
            </a:r>
          </a:p>
        </p:txBody>
      </p:sp>
      <p:pic>
        <p:nvPicPr>
          <p:cNvPr id="11" name="Picture 10">
            <a:extLst>
              <a:ext uri="{FF2B5EF4-FFF2-40B4-BE49-F238E27FC236}">
                <a16:creationId xmlns:a16="http://schemas.microsoft.com/office/drawing/2014/main" id="{62F64225-9405-4BEE-886B-D0ADF1363235}"/>
              </a:ext>
            </a:extLst>
          </p:cNvPr>
          <p:cNvPicPr>
            <a:picLocks noChangeAspect="1"/>
          </p:cNvPicPr>
          <p:nvPr userDrawn="1"/>
        </p:nvPicPr>
        <p:blipFill>
          <a:blip r:embed="rId2">
            <a:extLst>
              <a:ext uri="{28A0092B-C50C-407E-A947-70E740481C1C}">
                <a14:useLocalDpi xmlns:a14="http://schemas.microsoft.com/office/drawing/2010/main" val="0"/>
              </a:ext>
            </a:extLst>
          </a:blip>
          <a:srcRect t="14" b="14"/>
          <a:stretch/>
        </p:blipFill>
        <p:spPr>
          <a:xfrm>
            <a:off x="-199499" y="0"/>
            <a:ext cx="3380845" cy="6858000"/>
          </a:xfrm>
          <a:prstGeom prst="rect">
            <a:avLst/>
          </a:prstGeom>
          <a:solidFill>
            <a:schemeClr val="bg1"/>
          </a:solidFill>
        </p:spPr>
      </p:pic>
      <p:cxnSp>
        <p:nvCxnSpPr>
          <p:cNvPr id="13" name="Straight Connector 12">
            <a:extLst>
              <a:ext uri="{FF2B5EF4-FFF2-40B4-BE49-F238E27FC236}">
                <a16:creationId xmlns:a16="http://schemas.microsoft.com/office/drawing/2014/main" id="{BC6015D6-F999-467C-8453-1A4156DD0C17}"/>
              </a:ext>
            </a:extLst>
          </p:cNvPr>
          <p:cNvCxnSpPr>
            <a:cxnSpLocks/>
          </p:cNvCxnSpPr>
          <p:nvPr userDrawn="1"/>
        </p:nvCxnSpPr>
        <p:spPr>
          <a:xfrm>
            <a:off x="3181350" y="0"/>
            <a:ext cx="0" cy="685800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7E9FB066-CA87-4377-9E18-F24B3972C349}"/>
              </a:ext>
            </a:extLst>
          </p:cNvPr>
          <p:cNvGrpSpPr/>
          <p:nvPr userDrawn="1"/>
        </p:nvGrpSpPr>
        <p:grpSpPr>
          <a:xfrm>
            <a:off x="2751384" y="1676400"/>
            <a:ext cx="972715" cy="1115630"/>
            <a:chOff x="581294" y="600070"/>
            <a:chExt cx="231268" cy="231268"/>
          </a:xfrm>
        </p:grpSpPr>
        <p:sp>
          <p:nvSpPr>
            <p:cNvPr id="5" name="Oval 4">
              <a:extLst>
                <a:ext uri="{FF2B5EF4-FFF2-40B4-BE49-F238E27FC236}">
                  <a16:creationId xmlns:a16="http://schemas.microsoft.com/office/drawing/2014/main" id="{AFB3F260-BDB4-479E-930F-C0F018AAE68B}"/>
                </a:ext>
              </a:extLst>
            </p:cNvPr>
            <p:cNvSpPr/>
            <p:nvPr/>
          </p:nvSpPr>
          <p:spPr>
            <a:xfrm>
              <a:off x="581294" y="600070"/>
              <a:ext cx="231268" cy="231268"/>
            </a:xfrm>
            <a:prstGeom prst="ellipse">
              <a:avLst/>
            </a:prstGeom>
            <a:solidFill>
              <a:schemeClr val="accent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sp>
          <p:nvSpPr>
            <p:cNvPr id="6" name="Isosceles Triangle 5">
              <a:extLst>
                <a:ext uri="{FF2B5EF4-FFF2-40B4-BE49-F238E27FC236}">
                  <a16:creationId xmlns:a16="http://schemas.microsoft.com/office/drawing/2014/main" id="{2432EA29-4203-42FB-B0FE-648827BB111F}"/>
                </a:ext>
              </a:extLst>
            </p:cNvPr>
            <p:cNvSpPr/>
            <p:nvPr/>
          </p:nvSpPr>
          <p:spPr>
            <a:xfrm rot="5400000">
              <a:off x="654716" y="656028"/>
              <a:ext cx="116416" cy="11935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grpSp>
      <p:cxnSp>
        <p:nvCxnSpPr>
          <p:cNvPr id="8" name="Straight Connector 7">
            <a:extLst>
              <a:ext uri="{FF2B5EF4-FFF2-40B4-BE49-F238E27FC236}">
                <a16:creationId xmlns:a16="http://schemas.microsoft.com/office/drawing/2014/main" id="{DBD44048-D74A-423C-984F-39C5A80C6A0D}"/>
              </a:ext>
            </a:extLst>
          </p:cNvPr>
          <p:cNvCxnSpPr>
            <a:cxnSpLocks/>
            <a:endCxn id="5" idx="6"/>
          </p:cNvCxnSpPr>
          <p:nvPr userDrawn="1"/>
        </p:nvCxnSpPr>
        <p:spPr>
          <a:xfrm flipH="1">
            <a:off x="3724099" y="2234215"/>
            <a:ext cx="5419904"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0072BD73-906C-4CBD-9DDC-6680319414B7}"/>
              </a:ext>
            </a:extLst>
          </p:cNvPr>
          <p:cNvSpPr>
            <a:spLocks noGrp="1"/>
          </p:cNvSpPr>
          <p:nvPr>
            <p:ph type="body" sz="quarter" idx="10"/>
          </p:nvPr>
        </p:nvSpPr>
        <p:spPr>
          <a:xfrm>
            <a:off x="3886200" y="2590800"/>
            <a:ext cx="4800600" cy="3886200"/>
          </a:xfrm>
        </p:spPr>
        <p:txBody>
          <a:bodyPr>
            <a:normAutofit/>
          </a:bodyPr>
          <a:lstStyle>
            <a:lvl1pPr>
              <a:lnSpc>
                <a:spcPct val="90000"/>
              </a:lnSpc>
              <a:spcBef>
                <a:spcPts val="0"/>
              </a:spcBef>
              <a:spcAft>
                <a:spcPts val="675"/>
              </a:spcAft>
              <a:defRPr sz="2100">
                <a:solidFill>
                  <a:schemeClr val="bg1"/>
                </a:solidFill>
              </a:defRPr>
            </a:lvl1pPr>
            <a:lvl2pPr>
              <a:lnSpc>
                <a:spcPct val="90000"/>
              </a:lnSpc>
              <a:spcBef>
                <a:spcPts val="0"/>
              </a:spcBef>
              <a:spcAft>
                <a:spcPts val="675"/>
              </a:spcAft>
              <a:defRPr sz="1800">
                <a:solidFill>
                  <a:schemeClr val="bg1"/>
                </a:solidFill>
              </a:defRPr>
            </a:lvl2pPr>
            <a:lvl3pPr>
              <a:lnSpc>
                <a:spcPct val="90000"/>
              </a:lnSpc>
              <a:spcBef>
                <a:spcPts val="0"/>
              </a:spcBef>
              <a:spcAft>
                <a:spcPts val="675"/>
              </a:spcAft>
              <a:defRPr sz="1500">
                <a:solidFill>
                  <a:schemeClr val="bg1"/>
                </a:solidFill>
              </a:defRPr>
            </a:lvl3pPr>
            <a:lvl4pPr>
              <a:lnSpc>
                <a:spcPct val="90000"/>
              </a:lnSpc>
              <a:spcBef>
                <a:spcPts val="0"/>
              </a:spcBef>
              <a:spcAft>
                <a:spcPts val="675"/>
              </a:spcAft>
              <a:defRPr sz="1350">
                <a:solidFill>
                  <a:schemeClr val="bg1"/>
                </a:solidFill>
              </a:defRPr>
            </a:lvl4pPr>
            <a:lvl5pPr>
              <a:lnSpc>
                <a:spcPct val="90000"/>
              </a:lnSpc>
              <a:spcBef>
                <a:spcPts val="0"/>
              </a:spcBef>
              <a:spcAft>
                <a:spcPts val="675"/>
              </a:spcAft>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a:extLst>
              <a:ext uri="{FF2B5EF4-FFF2-40B4-BE49-F238E27FC236}">
                <a16:creationId xmlns:a16="http://schemas.microsoft.com/office/drawing/2014/main" id="{A611A526-2C90-4A36-A673-70966A0F8B33}"/>
              </a:ext>
            </a:extLst>
          </p:cNvPr>
          <p:cNvSpPr txBox="1"/>
          <p:nvPr userDrawn="1"/>
        </p:nvSpPr>
        <p:spPr>
          <a:xfrm>
            <a:off x="8382000" y="6488668"/>
            <a:ext cx="762000" cy="369332"/>
          </a:xfrm>
          <a:prstGeom prst="rect">
            <a:avLst/>
          </a:prstGeom>
          <a:noFill/>
        </p:spPr>
        <p:txBody>
          <a:bodyPr wrap="square">
            <a:spAutoFit/>
          </a:bodyPr>
          <a:lstStyle/>
          <a:p>
            <a:pPr algn="r"/>
            <a:r>
              <a:rPr lang="en-US" dirty="0">
                <a:solidFill>
                  <a:schemeClr val="bg1"/>
                </a:solidFill>
              </a:rPr>
              <a:t>3-</a:t>
            </a:r>
            <a:fld id="{2AD0952A-F989-48E7-804B-C91DE344DFED}" type="slidenum">
              <a:rPr lang="en-US" smtClean="0">
                <a:solidFill>
                  <a:schemeClr val="bg1"/>
                </a:solidFill>
              </a:rPr>
              <a:pPr algn="r"/>
              <a:t>‹#›</a:t>
            </a:fld>
            <a:endParaRPr lang="en-US" dirty="0">
              <a:solidFill>
                <a:schemeClr val="bg1"/>
              </a:solidFill>
            </a:endParaRPr>
          </a:p>
        </p:txBody>
      </p:sp>
    </p:spTree>
    <p:extLst>
      <p:ext uri="{BB962C8B-B14F-4D97-AF65-F5344CB8AC3E}">
        <p14:creationId xmlns:p14="http://schemas.microsoft.com/office/powerpoint/2010/main" val="2945119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Bullets">
    <p:bg>
      <p:bgPr>
        <a:solidFill>
          <a:schemeClr val="bg1"/>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CCC55C9C-9796-4DCD-BB23-085D5C3CC58B}"/>
              </a:ext>
            </a:extLst>
          </p:cNvPr>
          <p:cNvCxnSpPr>
            <a:cxnSpLocks/>
          </p:cNvCxnSpPr>
          <p:nvPr userDrawn="1"/>
        </p:nvCxnSpPr>
        <p:spPr>
          <a:xfrm>
            <a:off x="0" y="1685925"/>
            <a:ext cx="9144000"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Content Placeholder 10">
            <a:extLst>
              <a:ext uri="{FF2B5EF4-FFF2-40B4-BE49-F238E27FC236}">
                <a16:creationId xmlns:a16="http://schemas.microsoft.com/office/drawing/2014/main" id="{318EA722-BB37-498E-A45C-74FAA13649C6}"/>
              </a:ext>
            </a:extLst>
          </p:cNvPr>
          <p:cNvSpPr>
            <a:spLocks noGrp="1"/>
          </p:cNvSpPr>
          <p:nvPr>
            <p:ph sz="quarter" idx="10"/>
          </p:nvPr>
        </p:nvSpPr>
        <p:spPr>
          <a:xfrm>
            <a:off x="1162051" y="2147337"/>
            <a:ext cx="7354466" cy="4180114"/>
          </a:xfrm>
          <a:noFill/>
        </p:spPr>
        <p:txBody>
          <a:bodyPr lIns="0" tIns="0" rIns="0" bIns="0" anchor="t">
            <a:normAutofit/>
          </a:bodyPr>
          <a:lstStyle>
            <a:lvl1pPr>
              <a:lnSpc>
                <a:spcPct val="90000"/>
              </a:lnSpc>
              <a:spcBef>
                <a:spcPts val="450"/>
              </a:spcBef>
              <a:spcAft>
                <a:spcPts val="450"/>
              </a:spcAft>
              <a:defRPr sz="2400">
                <a:solidFill>
                  <a:schemeClr val="tx1"/>
                </a:solidFill>
              </a:defRPr>
            </a:lvl1pPr>
            <a:lvl2pPr>
              <a:lnSpc>
                <a:spcPct val="90000"/>
              </a:lnSpc>
              <a:spcBef>
                <a:spcPts val="450"/>
              </a:spcBef>
              <a:spcAft>
                <a:spcPts val="450"/>
              </a:spcAft>
              <a:defRPr sz="2100">
                <a:solidFill>
                  <a:schemeClr val="tx1"/>
                </a:solidFill>
              </a:defRPr>
            </a:lvl2pPr>
            <a:lvl3pPr>
              <a:lnSpc>
                <a:spcPct val="90000"/>
              </a:lnSpc>
              <a:spcBef>
                <a:spcPts val="450"/>
              </a:spcBef>
              <a:spcAft>
                <a:spcPts val="450"/>
              </a:spcAft>
              <a:defRPr sz="1800">
                <a:solidFill>
                  <a:schemeClr val="tx1"/>
                </a:solidFill>
              </a:defRPr>
            </a:lvl3pPr>
            <a:lvl4pPr>
              <a:lnSpc>
                <a:spcPct val="90000"/>
              </a:lnSpc>
              <a:spcBef>
                <a:spcPts val="450"/>
              </a:spcBef>
              <a:spcAft>
                <a:spcPts val="450"/>
              </a:spcAft>
              <a:defRPr sz="1500">
                <a:solidFill>
                  <a:schemeClr val="tx1"/>
                </a:solidFill>
              </a:defRPr>
            </a:lvl4pPr>
            <a:lvl5pPr>
              <a:lnSpc>
                <a:spcPct val="90000"/>
              </a:lnSpc>
              <a:spcBef>
                <a:spcPts val="0"/>
              </a:spcBef>
              <a:spcAft>
                <a:spcPts val="675"/>
              </a:spcAft>
              <a:defRPr sz="135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a:extLst>
              <a:ext uri="{FF2B5EF4-FFF2-40B4-BE49-F238E27FC236}">
                <a16:creationId xmlns:a16="http://schemas.microsoft.com/office/drawing/2014/main" id="{98F66C6B-D44A-4641-A128-F6614816CC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612" y="0"/>
            <a:ext cx="1204722" cy="6858000"/>
          </a:xfrm>
          <a:prstGeom prst="rect">
            <a:avLst/>
          </a:prstGeom>
        </p:spPr>
      </p:pic>
      <p:sp>
        <p:nvSpPr>
          <p:cNvPr id="16" name="Title 15">
            <a:extLst>
              <a:ext uri="{FF2B5EF4-FFF2-40B4-BE49-F238E27FC236}">
                <a16:creationId xmlns:a16="http://schemas.microsoft.com/office/drawing/2014/main" id="{723C38CD-E2AC-499E-9D11-19BC19C15181}"/>
              </a:ext>
            </a:extLst>
          </p:cNvPr>
          <p:cNvSpPr>
            <a:spLocks noGrp="1"/>
          </p:cNvSpPr>
          <p:nvPr>
            <p:ph type="title"/>
          </p:nvPr>
        </p:nvSpPr>
        <p:spPr/>
        <p:txBody>
          <a:bodyPr>
            <a:normAutofit/>
          </a:bodyPr>
          <a:lstStyle>
            <a:lvl1pPr>
              <a:defRPr sz="3000"/>
            </a:lvl1pPr>
          </a:lstStyle>
          <a:p>
            <a:r>
              <a:rPr lang="en-US" dirty="0"/>
              <a:t>Click to edit Master title style</a:t>
            </a:r>
          </a:p>
        </p:txBody>
      </p:sp>
      <p:sp>
        <p:nvSpPr>
          <p:cNvPr id="6" name="TextBox 5">
            <a:extLst>
              <a:ext uri="{FF2B5EF4-FFF2-40B4-BE49-F238E27FC236}">
                <a16:creationId xmlns:a16="http://schemas.microsoft.com/office/drawing/2014/main" id="{2F72D5BB-AEA8-424B-9369-9991BB775039}"/>
              </a:ext>
            </a:extLst>
          </p:cNvPr>
          <p:cNvSpPr txBox="1"/>
          <p:nvPr userDrawn="1"/>
        </p:nvSpPr>
        <p:spPr>
          <a:xfrm>
            <a:off x="8382000" y="6488668"/>
            <a:ext cx="762000" cy="369332"/>
          </a:xfrm>
          <a:prstGeom prst="rect">
            <a:avLst/>
          </a:prstGeom>
          <a:noFill/>
        </p:spPr>
        <p:txBody>
          <a:bodyPr wrap="square">
            <a:spAutoFit/>
          </a:bodyPr>
          <a:lstStyle/>
          <a:p>
            <a:pPr algn="r"/>
            <a:r>
              <a:rPr lang="en-US" dirty="0"/>
              <a:t>3-</a:t>
            </a:r>
            <a:fld id="{2AD0952A-F989-48E7-804B-C91DE344DFED}" type="slidenum">
              <a:rPr lang="en-US" smtClean="0"/>
              <a:pPr algn="r"/>
              <a:t>‹#›</a:t>
            </a:fld>
            <a:endParaRPr lang="en-US" dirty="0"/>
          </a:p>
        </p:txBody>
      </p:sp>
    </p:spTree>
    <p:extLst>
      <p:ext uri="{BB962C8B-B14F-4D97-AF65-F5344CB8AC3E}">
        <p14:creationId xmlns:p14="http://schemas.microsoft.com/office/powerpoint/2010/main" val="2079193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nimated (covered answers)">
    <p:bg>
      <p:bgPr>
        <a:solidFill>
          <a:schemeClr val="bg1"/>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CCC55C9C-9796-4DCD-BB23-085D5C3CC58B}"/>
              </a:ext>
            </a:extLst>
          </p:cNvPr>
          <p:cNvCxnSpPr>
            <a:cxnSpLocks/>
          </p:cNvCxnSpPr>
          <p:nvPr userDrawn="1"/>
        </p:nvCxnSpPr>
        <p:spPr>
          <a:xfrm>
            <a:off x="0" y="1685925"/>
            <a:ext cx="9144000"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Content Placeholder 10">
            <a:extLst>
              <a:ext uri="{FF2B5EF4-FFF2-40B4-BE49-F238E27FC236}">
                <a16:creationId xmlns:a16="http://schemas.microsoft.com/office/drawing/2014/main" id="{318EA722-BB37-498E-A45C-74FAA13649C6}"/>
              </a:ext>
            </a:extLst>
          </p:cNvPr>
          <p:cNvSpPr>
            <a:spLocks noGrp="1"/>
          </p:cNvSpPr>
          <p:nvPr>
            <p:ph sz="quarter" idx="10"/>
          </p:nvPr>
        </p:nvSpPr>
        <p:spPr>
          <a:xfrm>
            <a:off x="1162051" y="2147337"/>
            <a:ext cx="7354466" cy="4180114"/>
          </a:xfrm>
          <a:noFill/>
        </p:spPr>
        <p:txBody>
          <a:bodyPr lIns="0" tIns="0" rIns="0" bIns="0" anchor="t">
            <a:normAutofit/>
          </a:bodyPr>
          <a:lstStyle>
            <a:lvl1pPr>
              <a:lnSpc>
                <a:spcPct val="90000"/>
              </a:lnSpc>
              <a:spcBef>
                <a:spcPts val="450"/>
              </a:spcBef>
              <a:spcAft>
                <a:spcPts val="450"/>
              </a:spcAft>
              <a:defRPr sz="2400">
                <a:solidFill>
                  <a:schemeClr val="tx1"/>
                </a:solidFill>
              </a:defRPr>
            </a:lvl1pPr>
            <a:lvl2pPr>
              <a:lnSpc>
                <a:spcPct val="90000"/>
              </a:lnSpc>
              <a:spcBef>
                <a:spcPts val="450"/>
              </a:spcBef>
              <a:spcAft>
                <a:spcPts val="450"/>
              </a:spcAft>
              <a:defRPr sz="2100">
                <a:solidFill>
                  <a:schemeClr val="tx1"/>
                </a:solidFill>
              </a:defRPr>
            </a:lvl2pPr>
            <a:lvl3pPr>
              <a:lnSpc>
                <a:spcPct val="90000"/>
              </a:lnSpc>
              <a:spcBef>
                <a:spcPts val="450"/>
              </a:spcBef>
              <a:spcAft>
                <a:spcPts val="450"/>
              </a:spcAft>
              <a:defRPr sz="1800">
                <a:solidFill>
                  <a:schemeClr val="tx1"/>
                </a:solidFill>
              </a:defRPr>
            </a:lvl3pPr>
            <a:lvl4pPr>
              <a:lnSpc>
                <a:spcPct val="90000"/>
              </a:lnSpc>
              <a:spcBef>
                <a:spcPts val="450"/>
              </a:spcBef>
              <a:spcAft>
                <a:spcPts val="450"/>
              </a:spcAft>
              <a:defRPr sz="1500">
                <a:solidFill>
                  <a:schemeClr val="tx1"/>
                </a:solidFill>
              </a:defRPr>
            </a:lvl4pPr>
            <a:lvl5pPr>
              <a:lnSpc>
                <a:spcPct val="90000"/>
              </a:lnSpc>
              <a:spcBef>
                <a:spcPts val="0"/>
              </a:spcBef>
              <a:spcAft>
                <a:spcPts val="675"/>
              </a:spcAft>
              <a:defRPr sz="135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a:extLst>
              <a:ext uri="{FF2B5EF4-FFF2-40B4-BE49-F238E27FC236}">
                <a16:creationId xmlns:a16="http://schemas.microsoft.com/office/drawing/2014/main" id="{98F66C6B-D44A-4641-A128-F6614816CC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612" y="0"/>
            <a:ext cx="1204722" cy="6858000"/>
          </a:xfrm>
          <a:prstGeom prst="rect">
            <a:avLst/>
          </a:prstGeom>
        </p:spPr>
      </p:pic>
      <p:sp>
        <p:nvSpPr>
          <p:cNvPr id="16" name="Title 15">
            <a:extLst>
              <a:ext uri="{FF2B5EF4-FFF2-40B4-BE49-F238E27FC236}">
                <a16:creationId xmlns:a16="http://schemas.microsoft.com/office/drawing/2014/main" id="{723C38CD-E2AC-499E-9D11-19BC19C15181}"/>
              </a:ext>
            </a:extLst>
          </p:cNvPr>
          <p:cNvSpPr>
            <a:spLocks noGrp="1"/>
          </p:cNvSpPr>
          <p:nvPr>
            <p:ph type="title"/>
          </p:nvPr>
        </p:nvSpPr>
        <p:spPr/>
        <p:txBody>
          <a:bodyPr>
            <a:normAutofit/>
          </a:bodyPr>
          <a:lstStyle>
            <a:lvl1pPr>
              <a:defRPr sz="3000"/>
            </a:lvl1pPr>
          </a:lstStyle>
          <a:p>
            <a:r>
              <a:rPr lang="en-US" dirty="0"/>
              <a:t>Click to edit Master title style</a:t>
            </a:r>
          </a:p>
        </p:txBody>
      </p:sp>
      <p:sp>
        <p:nvSpPr>
          <p:cNvPr id="3" name="Content Placeholder 2">
            <a:extLst>
              <a:ext uri="{FF2B5EF4-FFF2-40B4-BE49-F238E27FC236}">
                <a16:creationId xmlns:a16="http://schemas.microsoft.com/office/drawing/2014/main" id="{F9A123CE-67F9-4AD3-94BF-0063DD41B03E}"/>
              </a:ext>
            </a:extLst>
          </p:cNvPr>
          <p:cNvSpPr>
            <a:spLocks noGrp="1"/>
          </p:cNvSpPr>
          <p:nvPr>
            <p:ph sz="quarter" idx="11" hasCustomPrompt="1"/>
          </p:nvPr>
        </p:nvSpPr>
        <p:spPr>
          <a:xfrm>
            <a:off x="342900" y="1828800"/>
            <a:ext cx="685800" cy="762000"/>
          </a:xfrm>
        </p:spPr>
        <p:txBody>
          <a:bodyPr/>
          <a:lstStyle>
            <a:lvl1pPr>
              <a:defRPr sz="1350"/>
            </a:lvl1pPr>
          </a:lstStyle>
          <a:p>
            <a:pPr lvl="0"/>
            <a:r>
              <a:rPr lang="en-US" dirty="0"/>
              <a:t>Insert cover</a:t>
            </a:r>
          </a:p>
        </p:txBody>
      </p:sp>
      <p:sp>
        <p:nvSpPr>
          <p:cNvPr id="5" name="Content Placeholder 4">
            <a:extLst>
              <a:ext uri="{FF2B5EF4-FFF2-40B4-BE49-F238E27FC236}">
                <a16:creationId xmlns:a16="http://schemas.microsoft.com/office/drawing/2014/main" id="{3811F9B4-15B8-4B61-94B0-729F942FBE95}"/>
              </a:ext>
            </a:extLst>
          </p:cNvPr>
          <p:cNvSpPr>
            <a:spLocks noGrp="1"/>
          </p:cNvSpPr>
          <p:nvPr>
            <p:ph sz="quarter" idx="12" hasCustomPrompt="1"/>
          </p:nvPr>
        </p:nvSpPr>
        <p:spPr>
          <a:xfrm>
            <a:off x="342900" y="2590800"/>
            <a:ext cx="685800" cy="838200"/>
          </a:xfrm>
        </p:spPr>
        <p:txBody>
          <a:bodyPr/>
          <a:lstStyle>
            <a:lvl1pPr>
              <a:defRPr sz="1350"/>
            </a:lvl1pPr>
          </a:lstStyle>
          <a:p>
            <a:pPr lvl="0"/>
            <a:r>
              <a:rPr lang="en-US" dirty="0"/>
              <a:t>Insert cover</a:t>
            </a:r>
          </a:p>
        </p:txBody>
      </p:sp>
      <p:sp>
        <p:nvSpPr>
          <p:cNvPr id="7" name="Content Placeholder 6">
            <a:extLst>
              <a:ext uri="{FF2B5EF4-FFF2-40B4-BE49-F238E27FC236}">
                <a16:creationId xmlns:a16="http://schemas.microsoft.com/office/drawing/2014/main" id="{3FF92FA0-95D5-4199-B4CD-B484541F7B18}"/>
              </a:ext>
            </a:extLst>
          </p:cNvPr>
          <p:cNvSpPr>
            <a:spLocks noGrp="1"/>
          </p:cNvSpPr>
          <p:nvPr>
            <p:ph sz="quarter" idx="13" hasCustomPrompt="1"/>
          </p:nvPr>
        </p:nvSpPr>
        <p:spPr>
          <a:xfrm>
            <a:off x="342900" y="3429000"/>
            <a:ext cx="685800" cy="838200"/>
          </a:xfrm>
        </p:spPr>
        <p:txBody>
          <a:bodyPr/>
          <a:lstStyle>
            <a:lvl1pPr>
              <a:defRPr sz="1350"/>
            </a:lvl1pPr>
          </a:lstStyle>
          <a:p>
            <a:pPr lvl="0"/>
            <a:r>
              <a:rPr lang="en-US" dirty="0"/>
              <a:t>Insert cover</a:t>
            </a:r>
          </a:p>
        </p:txBody>
      </p:sp>
      <p:sp>
        <p:nvSpPr>
          <p:cNvPr id="9" name="Content Placeholder 8">
            <a:extLst>
              <a:ext uri="{FF2B5EF4-FFF2-40B4-BE49-F238E27FC236}">
                <a16:creationId xmlns:a16="http://schemas.microsoft.com/office/drawing/2014/main" id="{F9420ABA-4A95-4E8C-9078-0FECD05A5A22}"/>
              </a:ext>
            </a:extLst>
          </p:cNvPr>
          <p:cNvSpPr>
            <a:spLocks noGrp="1"/>
          </p:cNvSpPr>
          <p:nvPr>
            <p:ph sz="quarter" idx="14" hasCustomPrompt="1"/>
          </p:nvPr>
        </p:nvSpPr>
        <p:spPr>
          <a:xfrm>
            <a:off x="342900" y="4267200"/>
            <a:ext cx="685800" cy="838200"/>
          </a:xfrm>
        </p:spPr>
        <p:txBody>
          <a:bodyPr/>
          <a:lstStyle>
            <a:lvl1pPr>
              <a:defRPr sz="1350"/>
            </a:lvl1pPr>
          </a:lstStyle>
          <a:p>
            <a:pPr lvl="0"/>
            <a:r>
              <a:rPr lang="en-US" dirty="0"/>
              <a:t>Insert cover</a:t>
            </a:r>
          </a:p>
        </p:txBody>
      </p:sp>
      <p:sp>
        <p:nvSpPr>
          <p:cNvPr id="14" name="Content Placeholder 13">
            <a:extLst>
              <a:ext uri="{FF2B5EF4-FFF2-40B4-BE49-F238E27FC236}">
                <a16:creationId xmlns:a16="http://schemas.microsoft.com/office/drawing/2014/main" id="{670730D7-9F73-467D-A39A-6EC2F155D6A1}"/>
              </a:ext>
            </a:extLst>
          </p:cNvPr>
          <p:cNvSpPr>
            <a:spLocks noGrp="1"/>
          </p:cNvSpPr>
          <p:nvPr>
            <p:ph sz="quarter" idx="15" hasCustomPrompt="1"/>
          </p:nvPr>
        </p:nvSpPr>
        <p:spPr>
          <a:xfrm>
            <a:off x="342900" y="5105400"/>
            <a:ext cx="685800" cy="838200"/>
          </a:xfrm>
        </p:spPr>
        <p:txBody>
          <a:bodyPr/>
          <a:lstStyle>
            <a:lvl1pPr>
              <a:defRPr sz="1350"/>
            </a:lvl1pPr>
          </a:lstStyle>
          <a:p>
            <a:pPr lvl="0"/>
            <a:r>
              <a:rPr lang="en-US" dirty="0"/>
              <a:t>Insert cover</a:t>
            </a:r>
          </a:p>
        </p:txBody>
      </p:sp>
      <p:sp>
        <p:nvSpPr>
          <p:cNvPr id="17" name="Content Placeholder 16">
            <a:extLst>
              <a:ext uri="{FF2B5EF4-FFF2-40B4-BE49-F238E27FC236}">
                <a16:creationId xmlns:a16="http://schemas.microsoft.com/office/drawing/2014/main" id="{43D353A9-87BA-4D43-A39E-6BDCB5BC91B7}"/>
              </a:ext>
            </a:extLst>
          </p:cNvPr>
          <p:cNvSpPr>
            <a:spLocks noGrp="1"/>
          </p:cNvSpPr>
          <p:nvPr>
            <p:ph sz="quarter" idx="16" hasCustomPrompt="1"/>
          </p:nvPr>
        </p:nvSpPr>
        <p:spPr>
          <a:xfrm>
            <a:off x="342900" y="5943600"/>
            <a:ext cx="685800" cy="838200"/>
          </a:xfrm>
        </p:spPr>
        <p:txBody>
          <a:bodyPr/>
          <a:lstStyle>
            <a:lvl1pPr>
              <a:defRPr sz="1350"/>
            </a:lvl1pPr>
          </a:lstStyle>
          <a:p>
            <a:pPr lvl="0"/>
            <a:r>
              <a:rPr lang="en-US" dirty="0"/>
              <a:t>Insert cover</a:t>
            </a:r>
          </a:p>
        </p:txBody>
      </p:sp>
      <p:sp>
        <p:nvSpPr>
          <p:cNvPr id="15" name="TextBox 14">
            <a:extLst>
              <a:ext uri="{FF2B5EF4-FFF2-40B4-BE49-F238E27FC236}">
                <a16:creationId xmlns:a16="http://schemas.microsoft.com/office/drawing/2014/main" id="{D2903931-1530-4E53-899E-4F2E4CD8B416}"/>
              </a:ext>
            </a:extLst>
          </p:cNvPr>
          <p:cNvSpPr txBox="1"/>
          <p:nvPr userDrawn="1"/>
        </p:nvSpPr>
        <p:spPr>
          <a:xfrm>
            <a:off x="8382000" y="6488668"/>
            <a:ext cx="762000" cy="369332"/>
          </a:xfrm>
          <a:prstGeom prst="rect">
            <a:avLst/>
          </a:prstGeom>
          <a:noFill/>
        </p:spPr>
        <p:txBody>
          <a:bodyPr wrap="square">
            <a:spAutoFit/>
          </a:bodyPr>
          <a:lstStyle/>
          <a:p>
            <a:pPr algn="r"/>
            <a:r>
              <a:rPr lang="en-US" dirty="0"/>
              <a:t>3-</a:t>
            </a:r>
            <a:fld id="{2AD0952A-F989-48E7-804B-C91DE344DFED}" type="slidenum">
              <a:rPr lang="en-US" smtClean="0"/>
              <a:pPr algn="r"/>
              <a:t>‹#›</a:t>
            </a:fld>
            <a:endParaRPr lang="en-US" dirty="0"/>
          </a:p>
        </p:txBody>
      </p:sp>
    </p:spTree>
    <p:extLst>
      <p:ext uri="{BB962C8B-B14F-4D97-AF65-F5344CB8AC3E}">
        <p14:creationId xmlns:p14="http://schemas.microsoft.com/office/powerpoint/2010/main" val="13260580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Width Tables">
    <p:spTree>
      <p:nvGrpSpPr>
        <p:cNvPr id="1" name=""/>
        <p:cNvGrpSpPr/>
        <p:nvPr/>
      </p:nvGrpSpPr>
      <p:grpSpPr>
        <a:xfrm>
          <a:off x="0" y="0"/>
          <a:ext cx="0" cy="0"/>
          <a:chOff x="0" y="0"/>
          <a:chExt cx="0" cy="0"/>
        </a:xfrm>
      </p:grpSpPr>
      <p:sp>
        <p:nvSpPr>
          <p:cNvPr id="4" name="Table Placeholder 3">
            <a:extLst>
              <a:ext uri="{FF2B5EF4-FFF2-40B4-BE49-F238E27FC236}">
                <a16:creationId xmlns:a16="http://schemas.microsoft.com/office/drawing/2014/main" id="{3DEFD2B7-E509-4CE4-9884-1E6E4DB4EC92}"/>
              </a:ext>
            </a:extLst>
          </p:cNvPr>
          <p:cNvSpPr>
            <a:spLocks noGrp="1"/>
          </p:cNvSpPr>
          <p:nvPr>
            <p:ph type="tbl" sz="quarter" idx="10"/>
          </p:nvPr>
        </p:nvSpPr>
        <p:spPr>
          <a:xfrm>
            <a:off x="419100" y="1587501"/>
            <a:ext cx="8305800" cy="5003800"/>
          </a:xfrm>
        </p:spPr>
        <p:txBody>
          <a:bodyPr/>
          <a:lstStyle/>
          <a:p>
            <a:endParaRPr lang="en-US" dirty="0"/>
          </a:p>
        </p:txBody>
      </p:sp>
      <p:cxnSp>
        <p:nvCxnSpPr>
          <p:cNvPr id="7" name="Straight Connector 6">
            <a:extLst>
              <a:ext uri="{FF2B5EF4-FFF2-40B4-BE49-F238E27FC236}">
                <a16:creationId xmlns:a16="http://schemas.microsoft.com/office/drawing/2014/main" id="{A0FF9400-BBFA-4696-9FD3-3E7EF0C707BA}"/>
              </a:ext>
            </a:extLst>
          </p:cNvPr>
          <p:cNvCxnSpPr>
            <a:cxnSpLocks/>
          </p:cNvCxnSpPr>
          <p:nvPr userDrawn="1"/>
        </p:nvCxnSpPr>
        <p:spPr>
          <a:xfrm>
            <a:off x="0" y="1381125"/>
            <a:ext cx="9144000"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C3B8AE42-C72E-4A88-B1CF-C20B536F0D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4263" t="24276"/>
          <a:stretch/>
        </p:blipFill>
        <p:spPr>
          <a:xfrm rot="16200000" flipH="1" flipV="1">
            <a:off x="3891026" y="-3891026"/>
            <a:ext cx="1361948" cy="9144000"/>
          </a:xfrm>
          <a:prstGeom prst="rect">
            <a:avLst/>
          </a:prstGeom>
        </p:spPr>
      </p:pic>
      <p:sp>
        <p:nvSpPr>
          <p:cNvPr id="6" name="Title 5">
            <a:extLst>
              <a:ext uri="{FF2B5EF4-FFF2-40B4-BE49-F238E27FC236}">
                <a16:creationId xmlns:a16="http://schemas.microsoft.com/office/drawing/2014/main" id="{FFD9F050-B92D-457C-A12B-B5F6A5783647}"/>
              </a:ext>
            </a:extLst>
          </p:cNvPr>
          <p:cNvSpPr>
            <a:spLocks noGrp="1"/>
          </p:cNvSpPr>
          <p:nvPr>
            <p:ph type="title" hasCustomPrompt="1"/>
          </p:nvPr>
        </p:nvSpPr>
        <p:spPr>
          <a:xfrm>
            <a:off x="415636" y="408570"/>
            <a:ext cx="7242464" cy="868795"/>
          </a:xfrm>
        </p:spPr>
        <p:txBody>
          <a:bodyPr anchor="b">
            <a:normAutofit/>
          </a:bodyPr>
          <a:lstStyle>
            <a:lvl1pPr algn="l">
              <a:defRPr sz="3000">
                <a:solidFill>
                  <a:schemeClr val="bg1"/>
                </a:solidFill>
              </a:defRPr>
            </a:lvl1pPr>
          </a:lstStyle>
          <a:p>
            <a:r>
              <a:rPr lang="en-US" dirty="0"/>
              <a:t>Full Width Table</a:t>
            </a:r>
          </a:p>
        </p:txBody>
      </p:sp>
      <p:sp>
        <p:nvSpPr>
          <p:cNvPr id="8" name="TextBox 7">
            <a:extLst>
              <a:ext uri="{FF2B5EF4-FFF2-40B4-BE49-F238E27FC236}">
                <a16:creationId xmlns:a16="http://schemas.microsoft.com/office/drawing/2014/main" id="{2FB570AA-E17B-487A-A2DD-4446F1B94CAD}"/>
              </a:ext>
            </a:extLst>
          </p:cNvPr>
          <p:cNvSpPr txBox="1"/>
          <p:nvPr userDrawn="1"/>
        </p:nvSpPr>
        <p:spPr>
          <a:xfrm>
            <a:off x="8382000" y="6488668"/>
            <a:ext cx="762000" cy="369332"/>
          </a:xfrm>
          <a:prstGeom prst="rect">
            <a:avLst/>
          </a:prstGeom>
          <a:noFill/>
        </p:spPr>
        <p:txBody>
          <a:bodyPr wrap="square">
            <a:spAutoFit/>
          </a:bodyPr>
          <a:lstStyle/>
          <a:p>
            <a:pPr algn="r"/>
            <a:r>
              <a:rPr lang="en-US" dirty="0"/>
              <a:t>3-</a:t>
            </a:r>
            <a:fld id="{2AD0952A-F989-48E7-804B-C91DE344DFED}" type="slidenum">
              <a:rPr lang="en-US" smtClean="0"/>
              <a:pPr algn="r"/>
              <a:t>‹#›</a:t>
            </a:fld>
            <a:endParaRPr lang="en-US" dirty="0"/>
          </a:p>
        </p:txBody>
      </p:sp>
      <p:sp>
        <p:nvSpPr>
          <p:cNvPr id="3" name="Content Placeholder 2">
            <a:extLst>
              <a:ext uri="{FF2B5EF4-FFF2-40B4-BE49-F238E27FC236}">
                <a16:creationId xmlns:a16="http://schemas.microsoft.com/office/drawing/2014/main" id="{2387EFB4-366B-4AC3-AD52-F7713C647FE5}"/>
              </a:ext>
            </a:extLst>
          </p:cNvPr>
          <p:cNvSpPr>
            <a:spLocks noGrp="1"/>
          </p:cNvSpPr>
          <p:nvPr>
            <p:ph sz="quarter" idx="11"/>
          </p:nvPr>
        </p:nvSpPr>
        <p:spPr>
          <a:xfrm>
            <a:off x="4572001" y="1587500"/>
            <a:ext cx="4470400" cy="52101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96918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Width Graph Layou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FF30219-AC1F-4337-8549-1D35E4C7FC0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4263" t="24276"/>
          <a:stretch/>
        </p:blipFill>
        <p:spPr>
          <a:xfrm rot="16200000" flipH="1" flipV="1">
            <a:off x="3891026" y="-3891026"/>
            <a:ext cx="1361948" cy="9144000"/>
          </a:xfrm>
          <a:prstGeom prst="rect">
            <a:avLst/>
          </a:prstGeom>
        </p:spPr>
      </p:pic>
      <p:sp>
        <p:nvSpPr>
          <p:cNvPr id="10" name="Title 9">
            <a:extLst>
              <a:ext uri="{FF2B5EF4-FFF2-40B4-BE49-F238E27FC236}">
                <a16:creationId xmlns:a16="http://schemas.microsoft.com/office/drawing/2014/main" id="{1E4EC52F-0410-4A35-943F-08A23B142B37}"/>
              </a:ext>
            </a:extLst>
          </p:cNvPr>
          <p:cNvSpPr>
            <a:spLocks noGrp="1"/>
          </p:cNvSpPr>
          <p:nvPr>
            <p:ph type="title" hasCustomPrompt="1"/>
          </p:nvPr>
        </p:nvSpPr>
        <p:spPr>
          <a:xfrm>
            <a:off x="415636" y="430504"/>
            <a:ext cx="7071014" cy="864897"/>
          </a:xfrm>
        </p:spPr>
        <p:txBody>
          <a:bodyPr anchor="b">
            <a:normAutofit/>
          </a:bodyPr>
          <a:lstStyle>
            <a:lvl1pPr algn="l">
              <a:defRPr sz="3000">
                <a:solidFill>
                  <a:schemeClr val="bg1"/>
                </a:solidFill>
              </a:defRPr>
            </a:lvl1pPr>
          </a:lstStyle>
          <a:p>
            <a:r>
              <a:rPr lang="en-US" dirty="0"/>
              <a:t>Full Width Chart/Graph</a:t>
            </a:r>
          </a:p>
        </p:txBody>
      </p:sp>
      <p:cxnSp>
        <p:nvCxnSpPr>
          <p:cNvPr id="11" name="Straight Connector 10">
            <a:extLst>
              <a:ext uri="{FF2B5EF4-FFF2-40B4-BE49-F238E27FC236}">
                <a16:creationId xmlns:a16="http://schemas.microsoft.com/office/drawing/2014/main" id="{7C545320-227C-4450-81CD-C03BAF0A9167}"/>
              </a:ext>
            </a:extLst>
          </p:cNvPr>
          <p:cNvCxnSpPr>
            <a:cxnSpLocks/>
          </p:cNvCxnSpPr>
          <p:nvPr userDrawn="1"/>
        </p:nvCxnSpPr>
        <p:spPr>
          <a:xfrm>
            <a:off x="0" y="1381125"/>
            <a:ext cx="9144000"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Chart Placeholder 4">
            <a:extLst>
              <a:ext uri="{FF2B5EF4-FFF2-40B4-BE49-F238E27FC236}">
                <a16:creationId xmlns:a16="http://schemas.microsoft.com/office/drawing/2014/main" id="{E99C109C-8CB3-4425-9333-A3CA54D465AB}"/>
              </a:ext>
            </a:extLst>
          </p:cNvPr>
          <p:cNvSpPr>
            <a:spLocks noGrp="1"/>
          </p:cNvSpPr>
          <p:nvPr>
            <p:ph type="chart" sz="quarter" idx="10"/>
          </p:nvPr>
        </p:nvSpPr>
        <p:spPr>
          <a:xfrm>
            <a:off x="415637" y="1591056"/>
            <a:ext cx="8312727" cy="4896428"/>
          </a:xfrm>
        </p:spPr>
        <p:txBody>
          <a:bodyPr/>
          <a:lstStyle/>
          <a:p>
            <a:endParaRPr lang="en-US" dirty="0"/>
          </a:p>
        </p:txBody>
      </p:sp>
      <p:sp>
        <p:nvSpPr>
          <p:cNvPr id="6" name="TextBox 5">
            <a:extLst>
              <a:ext uri="{FF2B5EF4-FFF2-40B4-BE49-F238E27FC236}">
                <a16:creationId xmlns:a16="http://schemas.microsoft.com/office/drawing/2014/main" id="{D123A955-1074-4267-B24D-886A59876C8C}"/>
              </a:ext>
            </a:extLst>
          </p:cNvPr>
          <p:cNvSpPr txBox="1"/>
          <p:nvPr userDrawn="1"/>
        </p:nvSpPr>
        <p:spPr>
          <a:xfrm>
            <a:off x="8382000" y="6488668"/>
            <a:ext cx="762000" cy="369332"/>
          </a:xfrm>
          <a:prstGeom prst="rect">
            <a:avLst/>
          </a:prstGeom>
          <a:noFill/>
        </p:spPr>
        <p:txBody>
          <a:bodyPr wrap="square">
            <a:spAutoFit/>
          </a:bodyPr>
          <a:lstStyle/>
          <a:p>
            <a:pPr algn="r"/>
            <a:r>
              <a:rPr lang="en-US" dirty="0"/>
              <a:t>3-</a:t>
            </a:r>
            <a:fld id="{2AD0952A-F989-48E7-804B-C91DE344DFED}" type="slidenum">
              <a:rPr lang="en-US" smtClean="0"/>
              <a:pPr algn="r"/>
              <a:t>‹#›</a:t>
            </a:fld>
            <a:endParaRPr lang="en-US" dirty="0"/>
          </a:p>
        </p:txBody>
      </p:sp>
    </p:spTree>
    <p:extLst>
      <p:ext uri="{BB962C8B-B14F-4D97-AF65-F5344CB8AC3E}">
        <p14:creationId xmlns:p14="http://schemas.microsoft.com/office/powerpoint/2010/main" val="19511101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Full-Width Graph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2097CB8-C94F-46C7-B453-FF9C4FCA942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4263" t="24276"/>
          <a:stretch/>
        </p:blipFill>
        <p:spPr>
          <a:xfrm rot="16200000" flipH="1" flipV="1">
            <a:off x="3891026" y="-3891026"/>
            <a:ext cx="1361948" cy="9144000"/>
          </a:xfrm>
          <a:prstGeom prst="rect">
            <a:avLst/>
          </a:prstGeom>
        </p:spPr>
      </p:pic>
      <p:sp>
        <p:nvSpPr>
          <p:cNvPr id="5" name="Chart Placeholder 4">
            <a:extLst>
              <a:ext uri="{FF2B5EF4-FFF2-40B4-BE49-F238E27FC236}">
                <a16:creationId xmlns:a16="http://schemas.microsoft.com/office/drawing/2014/main" id="{77F3BB9D-D34F-4246-A536-FC5C61D687A2}"/>
              </a:ext>
            </a:extLst>
          </p:cNvPr>
          <p:cNvSpPr>
            <a:spLocks noGrp="1"/>
          </p:cNvSpPr>
          <p:nvPr>
            <p:ph type="chart" sz="quarter" idx="10"/>
          </p:nvPr>
        </p:nvSpPr>
        <p:spPr>
          <a:xfrm>
            <a:off x="415637" y="2209811"/>
            <a:ext cx="8312727" cy="4363020"/>
          </a:xfrm>
        </p:spPr>
        <p:txBody>
          <a:bodyPr/>
          <a:lstStyle/>
          <a:p>
            <a:endParaRPr lang="en-US" dirty="0"/>
          </a:p>
        </p:txBody>
      </p:sp>
      <p:sp>
        <p:nvSpPr>
          <p:cNvPr id="10" name="Title 9">
            <a:extLst>
              <a:ext uri="{FF2B5EF4-FFF2-40B4-BE49-F238E27FC236}">
                <a16:creationId xmlns:a16="http://schemas.microsoft.com/office/drawing/2014/main" id="{1E4EC52F-0410-4A35-943F-08A23B142B37}"/>
              </a:ext>
            </a:extLst>
          </p:cNvPr>
          <p:cNvSpPr>
            <a:spLocks noGrp="1"/>
          </p:cNvSpPr>
          <p:nvPr>
            <p:ph type="title" hasCustomPrompt="1"/>
          </p:nvPr>
        </p:nvSpPr>
        <p:spPr>
          <a:xfrm>
            <a:off x="415636" y="430504"/>
            <a:ext cx="6956714" cy="864897"/>
          </a:xfrm>
        </p:spPr>
        <p:txBody>
          <a:bodyPr anchor="b">
            <a:noAutofit/>
          </a:bodyPr>
          <a:lstStyle>
            <a:lvl1pPr algn="l">
              <a:defRPr sz="3000">
                <a:solidFill>
                  <a:schemeClr val="bg1"/>
                </a:solidFill>
              </a:defRPr>
            </a:lvl1pPr>
          </a:lstStyle>
          <a:p>
            <a:r>
              <a:rPr lang="en-US" dirty="0"/>
              <a:t>Full Width Chart/Graph with text</a:t>
            </a:r>
          </a:p>
        </p:txBody>
      </p:sp>
      <p:cxnSp>
        <p:nvCxnSpPr>
          <p:cNvPr id="11" name="Straight Connector 10">
            <a:extLst>
              <a:ext uri="{FF2B5EF4-FFF2-40B4-BE49-F238E27FC236}">
                <a16:creationId xmlns:a16="http://schemas.microsoft.com/office/drawing/2014/main" id="{7C545320-227C-4450-81CD-C03BAF0A9167}"/>
              </a:ext>
            </a:extLst>
          </p:cNvPr>
          <p:cNvCxnSpPr>
            <a:cxnSpLocks/>
          </p:cNvCxnSpPr>
          <p:nvPr userDrawn="1"/>
        </p:nvCxnSpPr>
        <p:spPr>
          <a:xfrm>
            <a:off x="0" y="1381125"/>
            <a:ext cx="9144000"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D7B53C08-4F5D-493A-A303-0E89A64AEAFE}"/>
              </a:ext>
            </a:extLst>
          </p:cNvPr>
          <p:cNvSpPr>
            <a:spLocks noGrp="1"/>
          </p:cNvSpPr>
          <p:nvPr>
            <p:ph type="body" sz="quarter" idx="11"/>
          </p:nvPr>
        </p:nvSpPr>
        <p:spPr>
          <a:xfrm>
            <a:off x="418338" y="1591056"/>
            <a:ext cx="8362950" cy="520700"/>
          </a:xfrm>
        </p:spPr>
        <p:txBody>
          <a:bodyPr/>
          <a:lstStyle>
            <a:lvl1pPr>
              <a:lnSpc>
                <a:spcPct val="90000"/>
              </a:lnSpc>
              <a:spcBef>
                <a:spcPts val="0"/>
              </a:spcBef>
              <a:spcAft>
                <a:spcPts val="675"/>
              </a:spcAft>
              <a:defRPr/>
            </a:lvl1pPr>
          </a:lstStyle>
          <a:p>
            <a:pPr lvl="0"/>
            <a:r>
              <a:rPr lang="en-US" dirty="0"/>
              <a:t>Click to edit Master text styles</a:t>
            </a:r>
          </a:p>
        </p:txBody>
      </p:sp>
      <p:sp>
        <p:nvSpPr>
          <p:cNvPr id="7" name="TextBox 6">
            <a:extLst>
              <a:ext uri="{FF2B5EF4-FFF2-40B4-BE49-F238E27FC236}">
                <a16:creationId xmlns:a16="http://schemas.microsoft.com/office/drawing/2014/main" id="{3EA68594-0734-414E-B9C8-A180996B9F25}"/>
              </a:ext>
            </a:extLst>
          </p:cNvPr>
          <p:cNvSpPr txBox="1"/>
          <p:nvPr userDrawn="1"/>
        </p:nvSpPr>
        <p:spPr>
          <a:xfrm>
            <a:off x="8382000" y="6488668"/>
            <a:ext cx="762000" cy="369332"/>
          </a:xfrm>
          <a:prstGeom prst="rect">
            <a:avLst/>
          </a:prstGeom>
          <a:noFill/>
        </p:spPr>
        <p:txBody>
          <a:bodyPr wrap="square">
            <a:spAutoFit/>
          </a:bodyPr>
          <a:lstStyle/>
          <a:p>
            <a:pPr algn="r"/>
            <a:r>
              <a:rPr lang="en-US" dirty="0"/>
              <a:t>3-</a:t>
            </a:r>
            <a:fld id="{2AD0952A-F989-48E7-804B-C91DE344DFED}" type="slidenum">
              <a:rPr lang="en-US" smtClean="0"/>
              <a:pPr algn="r"/>
              <a:t>‹#›</a:t>
            </a:fld>
            <a:endParaRPr lang="en-US" dirty="0"/>
          </a:p>
        </p:txBody>
      </p:sp>
    </p:spTree>
    <p:extLst>
      <p:ext uri="{BB962C8B-B14F-4D97-AF65-F5344CB8AC3E}">
        <p14:creationId xmlns:p14="http://schemas.microsoft.com/office/powerpoint/2010/main" val="19604417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Width Graphic">
    <p:bg>
      <p:bgPr>
        <a:solidFill>
          <a:schemeClr val="bg1"/>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8A2BBEB-868D-4835-80BB-D1A61B766EA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4263" t="24276"/>
          <a:stretch/>
        </p:blipFill>
        <p:spPr>
          <a:xfrm rot="16200000" flipH="1" flipV="1">
            <a:off x="3891026" y="-3891026"/>
            <a:ext cx="1361948" cy="9144000"/>
          </a:xfrm>
          <a:prstGeom prst="rect">
            <a:avLst/>
          </a:prstGeom>
        </p:spPr>
      </p:pic>
      <p:sp>
        <p:nvSpPr>
          <p:cNvPr id="9" name="Picture Placeholder 8">
            <a:extLst>
              <a:ext uri="{FF2B5EF4-FFF2-40B4-BE49-F238E27FC236}">
                <a16:creationId xmlns:a16="http://schemas.microsoft.com/office/drawing/2014/main" id="{2FF4B9AC-5147-400F-ABB1-B9EC890DAA5B}"/>
              </a:ext>
            </a:extLst>
          </p:cNvPr>
          <p:cNvSpPr>
            <a:spLocks noGrp="1" noChangeAspect="1"/>
          </p:cNvSpPr>
          <p:nvPr>
            <p:ph type="pic" sz="quarter" idx="10"/>
          </p:nvPr>
        </p:nvSpPr>
        <p:spPr>
          <a:xfrm>
            <a:off x="0" y="1358901"/>
            <a:ext cx="9144000" cy="5499100"/>
          </a:xfrm>
        </p:spPr>
        <p:txBody>
          <a:bodyPr/>
          <a:lstStyle/>
          <a:p>
            <a:endParaRPr lang="en-US" dirty="0"/>
          </a:p>
        </p:txBody>
      </p:sp>
      <p:sp>
        <p:nvSpPr>
          <p:cNvPr id="16" name="Title 15">
            <a:extLst>
              <a:ext uri="{FF2B5EF4-FFF2-40B4-BE49-F238E27FC236}">
                <a16:creationId xmlns:a16="http://schemas.microsoft.com/office/drawing/2014/main" id="{09F0C793-34AD-4170-B2EB-7ABF9EC2422C}"/>
              </a:ext>
            </a:extLst>
          </p:cNvPr>
          <p:cNvSpPr>
            <a:spLocks noGrp="1"/>
          </p:cNvSpPr>
          <p:nvPr>
            <p:ph type="title" hasCustomPrompt="1"/>
          </p:nvPr>
        </p:nvSpPr>
        <p:spPr>
          <a:xfrm>
            <a:off x="418339" y="381003"/>
            <a:ext cx="7224278" cy="930273"/>
          </a:xfrm>
        </p:spPr>
        <p:txBody>
          <a:bodyPr anchor="b">
            <a:normAutofit/>
          </a:bodyPr>
          <a:lstStyle>
            <a:lvl1pPr algn="l">
              <a:defRPr sz="3000">
                <a:solidFill>
                  <a:schemeClr val="bg1"/>
                </a:solidFill>
              </a:defRPr>
            </a:lvl1pPr>
          </a:lstStyle>
          <a:p>
            <a:r>
              <a:rPr lang="en-US" dirty="0"/>
              <a:t>Full Width Graphic/Picture</a:t>
            </a:r>
          </a:p>
        </p:txBody>
      </p:sp>
      <p:cxnSp>
        <p:nvCxnSpPr>
          <p:cNvPr id="18" name="Straight Connector 17">
            <a:extLst>
              <a:ext uri="{FF2B5EF4-FFF2-40B4-BE49-F238E27FC236}">
                <a16:creationId xmlns:a16="http://schemas.microsoft.com/office/drawing/2014/main" id="{D20C1E9B-7561-451E-BFAB-AC237632EBE0}"/>
              </a:ext>
            </a:extLst>
          </p:cNvPr>
          <p:cNvCxnSpPr>
            <a:cxnSpLocks/>
          </p:cNvCxnSpPr>
          <p:nvPr userDrawn="1"/>
        </p:nvCxnSpPr>
        <p:spPr>
          <a:xfrm>
            <a:off x="0" y="1381125"/>
            <a:ext cx="9144000"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CB40ADB-0D01-414C-A06E-DF4E99CF566E}"/>
              </a:ext>
            </a:extLst>
          </p:cNvPr>
          <p:cNvSpPr txBox="1"/>
          <p:nvPr userDrawn="1"/>
        </p:nvSpPr>
        <p:spPr>
          <a:xfrm>
            <a:off x="8382000" y="6488668"/>
            <a:ext cx="762000" cy="369332"/>
          </a:xfrm>
          <a:prstGeom prst="rect">
            <a:avLst/>
          </a:prstGeom>
          <a:noFill/>
        </p:spPr>
        <p:txBody>
          <a:bodyPr wrap="square">
            <a:spAutoFit/>
          </a:bodyPr>
          <a:lstStyle/>
          <a:p>
            <a:pPr algn="r"/>
            <a:r>
              <a:rPr lang="en-US" dirty="0"/>
              <a:t>3-</a:t>
            </a:r>
            <a:fld id="{2AD0952A-F989-48E7-804B-C91DE344DFED}" type="slidenum">
              <a:rPr lang="en-US" smtClean="0"/>
              <a:pPr algn="r"/>
              <a:t>‹#›</a:t>
            </a:fld>
            <a:endParaRPr lang="en-US" dirty="0"/>
          </a:p>
        </p:txBody>
      </p:sp>
    </p:spTree>
    <p:extLst>
      <p:ext uri="{BB962C8B-B14F-4D97-AF65-F5344CB8AC3E}">
        <p14:creationId xmlns:p14="http://schemas.microsoft.com/office/powerpoint/2010/main" val="25980213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ne Photo Layou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029BC83-3CFF-4F09-851C-C97546EF4A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39278" y="0"/>
            <a:ext cx="1204722" cy="6858000"/>
          </a:xfrm>
          <a:prstGeom prst="rect">
            <a:avLst/>
          </a:prstGeom>
        </p:spPr>
      </p:pic>
      <p:sp>
        <p:nvSpPr>
          <p:cNvPr id="17" name="Rectangle 16">
            <a:extLst>
              <a:ext uri="{FF2B5EF4-FFF2-40B4-BE49-F238E27FC236}">
                <a16:creationId xmlns:a16="http://schemas.microsoft.com/office/drawing/2014/main" id="{C3BEE3C8-FAC5-4614-BAC5-ABBADEBC16C5}"/>
              </a:ext>
            </a:extLst>
          </p:cNvPr>
          <p:cNvSpPr/>
          <p:nvPr userDrawn="1"/>
        </p:nvSpPr>
        <p:spPr>
          <a:xfrm>
            <a:off x="701040" y="1"/>
            <a:ext cx="37147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sp>
        <p:nvSpPr>
          <p:cNvPr id="14" name="Picture Placeholder 12">
            <a:extLst>
              <a:ext uri="{FF2B5EF4-FFF2-40B4-BE49-F238E27FC236}">
                <a16:creationId xmlns:a16="http://schemas.microsoft.com/office/drawing/2014/main" id="{D174F351-C038-4DCD-8B99-C85000FB8416}"/>
              </a:ext>
            </a:extLst>
          </p:cNvPr>
          <p:cNvSpPr>
            <a:spLocks noGrp="1" noChangeAspect="1"/>
          </p:cNvSpPr>
          <p:nvPr>
            <p:ph type="pic" sz="quarter" idx="12"/>
          </p:nvPr>
        </p:nvSpPr>
        <p:spPr>
          <a:xfrm>
            <a:off x="344805" y="365125"/>
            <a:ext cx="4427220" cy="5892800"/>
          </a:xfrm>
          <a:solidFill>
            <a:schemeClr val="accent2"/>
          </a:solidFill>
          <a:ln w="76200">
            <a:solidFill>
              <a:schemeClr val="bg1"/>
            </a:solidFill>
          </a:ln>
        </p:spPr>
        <p:txBody>
          <a:bodyPr lIns="182880" tIns="182880" rIns="182880" bIns="182880"/>
          <a:lstStyle/>
          <a:p>
            <a:endParaRPr lang="en-US"/>
          </a:p>
        </p:txBody>
      </p:sp>
      <p:sp>
        <p:nvSpPr>
          <p:cNvPr id="7" name="Content Placeholder 10">
            <a:extLst>
              <a:ext uri="{FF2B5EF4-FFF2-40B4-BE49-F238E27FC236}">
                <a16:creationId xmlns:a16="http://schemas.microsoft.com/office/drawing/2014/main" id="{E5ADC13C-725A-4589-80FF-8B401B685739}"/>
              </a:ext>
            </a:extLst>
          </p:cNvPr>
          <p:cNvSpPr>
            <a:spLocks noGrp="1"/>
          </p:cNvSpPr>
          <p:nvPr>
            <p:ph sz="quarter" idx="10"/>
          </p:nvPr>
        </p:nvSpPr>
        <p:spPr>
          <a:xfrm>
            <a:off x="5050414" y="2184401"/>
            <a:ext cx="3102986" cy="3927150"/>
          </a:xfrm>
          <a:noFill/>
        </p:spPr>
        <p:txBody>
          <a:bodyPr lIns="0" tIns="0" rIns="0" bIns="0" anchor="t">
            <a:normAutofit/>
          </a:bodyPr>
          <a:lstStyle>
            <a:lvl1pPr>
              <a:lnSpc>
                <a:spcPct val="90000"/>
              </a:lnSpc>
              <a:spcBef>
                <a:spcPts val="450"/>
              </a:spcBef>
              <a:spcAft>
                <a:spcPts val="450"/>
              </a:spcAft>
              <a:defRPr sz="2100">
                <a:solidFill>
                  <a:schemeClr val="tx1"/>
                </a:solidFill>
              </a:defRPr>
            </a:lvl1pPr>
            <a:lvl2pPr>
              <a:lnSpc>
                <a:spcPct val="90000"/>
              </a:lnSpc>
              <a:spcBef>
                <a:spcPts val="450"/>
              </a:spcBef>
              <a:spcAft>
                <a:spcPts val="450"/>
              </a:spcAft>
              <a:defRPr sz="1800">
                <a:solidFill>
                  <a:schemeClr val="tx1"/>
                </a:solidFill>
              </a:defRPr>
            </a:lvl2pPr>
            <a:lvl3pPr>
              <a:lnSpc>
                <a:spcPct val="90000"/>
              </a:lnSpc>
              <a:spcBef>
                <a:spcPts val="450"/>
              </a:spcBef>
              <a:spcAft>
                <a:spcPts val="450"/>
              </a:spcAft>
              <a:defRPr sz="1500">
                <a:solidFill>
                  <a:schemeClr val="tx1"/>
                </a:solidFill>
              </a:defRPr>
            </a:lvl3pPr>
            <a:lvl4pPr>
              <a:lnSpc>
                <a:spcPct val="90000"/>
              </a:lnSpc>
              <a:spcBef>
                <a:spcPts val="450"/>
              </a:spcBef>
              <a:spcAft>
                <a:spcPts val="450"/>
              </a:spcAft>
              <a:defRPr sz="1350">
                <a:solidFill>
                  <a:schemeClr val="tx1"/>
                </a:solidFill>
              </a:defRPr>
            </a:lvl4pPr>
            <a:lvl5pPr>
              <a:lnSpc>
                <a:spcPct val="90000"/>
              </a:lnSpc>
              <a:spcBef>
                <a:spcPts val="0"/>
              </a:spcBef>
              <a:spcAft>
                <a:spcPts val="675"/>
              </a:spcAft>
              <a:defRPr sz="12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94C0266E-A4F3-4A00-B21E-25FFE81DA458}"/>
              </a:ext>
            </a:extLst>
          </p:cNvPr>
          <p:cNvSpPr>
            <a:spLocks noGrp="1"/>
          </p:cNvSpPr>
          <p:nvPr>
            <p:ph type="title" hasCustomPrompt="1"/>
          </p:nvPr>
        </p:nvSpPr>
        <p:spPr>
          <a:xfrm>
            <a:off x="5050633" y="365130"/>
            <a:ext cx="3748562" cy="1590675"/>
          </a:xfrm>
          <a:prstGeom prst="rect">
            <a:avLst/>
          </a:prstGeom>
        </p:spPr>
        <p:txBody>
          <a:bodyPr anchor="b">
            <a:normAutofit/>
          </a:bodyPr>
          <a:lstStyle>
            <a:lvl1pPr>
              <a:defRPr sz="3000">
                <a:solidFill>
                  <a:schemeClr val="tx1"/>
                </a:solidFill>
              </a:defRPr>
            </a:lvl1pPr>
          </a:lstStyle>
          <a:p>
            <a:r>
              <a:rPr lang="en-US" dirty="0"/>
              <a:t>One Graphic Layout</a:t>
            </a:r>
          </a:p>
        </p:txBody>
      </p:sp>
      <p:sp>
        <p:nvSpPr>
          <p:cNvPr id="9" name="TextBox 8">
            <a:extLst>
              <a:ext uri="{FF2B5EF4-FFF2-40B4-BE49-F238E27FC236}">
                <a16:creationId xmlns:a16="http://schemas.microsoft.com/office/drawing/2014/main" id="{B03A9302-5468-40FE-97EF-3337CAFC65BF}"/>
              </a:ext>
            </a:extLst>
          </p:cNvPr>
          <p:cNvSpPr txBox="1"/>
          <p:nvPr userDrawn="1"/>
        </p:nvSpPr>
        <p:spPr>
          <a:xfrm>
            <a:off x="8382000" y="6488668"/>
            <a:ext cx="762000" cy="369332"/>
          </a:xfrm>
          <a:prstGeom prst="rect">
            <a:avLst/>
          </a:prstGeom>
          <a:noFill/>
        </p:spPr>
        <p:txBody>
          <a:bodyPr wrap="square">
            <a:spAutoFit/>
          </a:bodyPr>
          <a:lstStyle/>
          <a:p>
            <a:pPr algn="r"/>
            <a:r>
              <a:rPr lang="en-US" dirty="0">
                <a:solidFill>
                  <a:schemeClr val="bg1"/>
                </a:solidFill>
              </a:rPr>
              <a:t>3-</a:t>
            </a:r>
            <a:fld id="{2AD0952A-F989-48E7-804B-C91DE344DFED}" type="slidenum">
              <a:rPr lang="en-US" smtClean="0">
                <a:solidFill>
                  <a:schemeClr val="bg1"/>
                </a:solidFill>
              </a:rPr>
              <a:pPr algn="r"/>
              <a:t>‹#›</a:t>
            </a:fld>
            <a:endParaRPr lang="en-US" dirty="0">
              <a:solidFill>
                <a:schemeClr val="bg1"/>
              </a:solidFill>
            </a:endParaRPr>
          </a:p>
        </p:txBody>
      </p:sp>
    </p:spTree>
    <p:extLst>
      <p:ext uri="{BB962C8B-B14F-4D97-AF65-F5344CB8AC3E}">
        <p14:creationId xmlns:p14="http://schemas.microsoft.com/office/powerpoint/2010/main" val="22222360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Four Photo Layout">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3FDF2EC-1CD6-4082-9A65-8B49DE0BA99E}"/>
              </a:ext>
            </a:extLst>
          </p:cNvPr>
          <p:cNvSpPr/>
          <p:nvPr userDrawn="1"/>
        </p:nvSpPr>
        <p:spPr>
          <a:xfrm>
            <a:off x="701040" y="1"/>
            <a:ext cx="37147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pic>
        <p:nvPicPr>
          <p:cNvPr id="9" name="Picture 8">
            <a:extLst>
              <a:ext uri="{FF2B5EF4-FFF2-40B4-BE49-F238E27FC236}">
                <a16:creationId xmlns:a16="http://schemas.microsoft.com/office/drawing/2014/main" id="{9F2BB0ED-CB6F-462A-9932-9E35435A12C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39278" y="0"/>
            <a:ext cx="1204722" cy="6858000"/>
          </a:xfrm>
          <a:prstGeom prst="rect">
            <a:avLst/>
          </a:prstGeom>
        </p:spPr>
      </p:pic>
      <p:sp>
        <p:nvSpPr>
          <p:cNvPr id="14" name="Picture Placeholder 12">
            <a:extLst>
              <a:ext uri="{FF2B5EF4-FFF2-40B4-BE49-F238E27FC236}">
                <a16:creationId xmlns:a16="http://schemas.microsoft.com/office/drawing/2014/main" id="{D174F351-C038-4DCD-8B99-C85000FB8416}"/>
              </a:ext>
            </a:extLst>
          </p:cNvPr>
          <p:cNvSpPr>
            <a:spLocks noGrp="1" noChangeAspect="1"/>
          </p:cNvSpPr>
          <p:nvPr>
            <p:ph type="pic" sz="quarter" idx="12"/>
          </p:nvPr>
        </p:nvSpPr>
        <p:spPr>
          <a:xfrm>
            <a:off x="344807" y="365125"/>
            <a:ext cx="4417695" cy="2947670"/>
          </a:xfrm>
          <a:solidFill>
            <a:schemeClr val="accent2"/>
          </a:solidFill>
          <a:ln w="76200">
            <a:solidFill>
              <a:schemeClr val="bg1"/>
            </a:solidFill>
          </a:ln>
        </p:spPr>
        <p:txBody>
          <a:bodyPr lIns="182880" tIns="182880" rIns="182880" bIns="182880"/>
          <a:lstStyle/>
          <a:p>
            <a:endParaRPr lang="en-US"/>
          </a:p>
        </p:txBody>
      </p:sp>
      <p:sp>
        <p:nvSpPr>
          <p:cNvPr id="16" name="Picture Placeholder 12">
            <a:extLst>
              <a:ext uri="{FF2B5EF4-FFF2-40B4-BE49-F238E27FC236}">
                <a16:creationId xmlns:a16="http://schemas.microsoft.com/office/drawing/2014/main" id="{D444555F-3957-474A-93C6-9584206BA970}"/>
              </a:ext>
            </a:extLst>
          </p:cNvPr>
          <p:cNvSpPr>
            <a:spLocks noGrp="1" noChangeAspect="1"/>
          </p:cNvSpPr>
          <p:nvPr>
            <p:ph type="pic" sz="quarter" idx="14"/>
          </p:nvPr>
        </p:nvSpPr>
        <p:spPr>
          <a:xfrm>
            <a:off x="344807" y="3317621"/>
            <a:ext cx="4417695" cy="2947670"/>
          </a:xfrm>
          <a:solidFill>
            <a:schemeClr val="accent2"/>
          </a:solidFill>
          <a:ln w="76200">
            <a:solidFill>
              <a:schemeClr val="bg1"/>
            </a:solidFill>
          </a:ln>
        </p:spPr>
        <p:txBody>
          <a:bodyPr lIns="182880" tIns="182880" rIns="182880" bIns="182880"/>
          <a:lstStyle/>
          <a:p>
            <a:endParaRPr lang="en-US"/>
          </a:p>
        </p:txBody>
      </p:sp>
      <p:sp>
        <p:nvSpPr>
          <p:cNvPr id="12" name="Content Placeholder 10">
            <a:extLst>
              <a:ext uri="{FF2B5EF4-FFF2-40B4-BE49-F238E27FC236}">
                <a16:creationId xmlns:a16="http://schemas.microsoft.com/office/drawing/2014/main" id="{0BEE4A73-42BB-4D16-8584-DAE41D0C76B0}"/>
              </a:ext>
            </a:extLst>
          </p:cNvPr>
          <p:cNvSpPr>
            <a:spLocks noGrp="1"/>
          </p:cNvSpPr>
          <p:nvPr>
            <p:ph sz="quarter" idx="10"/>
          </p:nvPr>
        </p:nvSpPr>
        <p:spPr>
          <a:xfrm>
            <a:off x="5050414" y="2184401"/>
            <a:ext cx="3102986" cy="3927150"/>
          </a:xfrm>
          <a:noFill/>
        </p:spPr>
        <p:txBody>
          <a:bodyPr lIns="0" tIns="0" rIns="0" bIns="0" anchor="t">
            <a:normAutofit/>
          </a:bodyPr>
          <a:lstStyle>
            <a:lvl1pPr>
              <a:lnSpc>
                <a:spcPct val="90000"/>
              </a:lnSpc>
              <a:spcBef>
                <a:spcPts val="450"/>
              </a:spcBef>
              <a:spcAft>
                <a:spcPts val="450"/>
              </a:spcAft>
              <a:defRPr sz="2100">
                <a:solidFill>
                  <a:schemeClr val="tx1"/>
                </a:solidFill>
              </a:defRPr>
            </a:lvl1pPr>
            <a:lvl2pPr>
              <a:lnSpc>
                <a:spcPct val="90000"/>
              </a:lnSpc>
              <a:spcBef>
                <a:spcPts val="450"/>
              </a:spcBef>
              <a:spcAft>
                <a:spcPts val="450"/>
              </a:spcAft>
              <a:defRPr sz="1800">
                <a:solidFill>
                  <a:schemeClr val="tx1"/>
                </a:solidFill>
              </a:defRPr>
            </a:lvl2pPr>
            <a:lvl3pPr>
              <a:lnSpc>
                <a:spcPct val="90000"/>
              </a:lnSpc>
              <a:spcBef>
                <a:spcPts val="450"/>
              </a:spcBef>
              <a:spcAft>
                <a:spcPts val="450"/>
              </a:spcAft>
              <a:defRPr sz="1500">
                <a:solidFill>
                  <a:schemeClr val="tx1"/>
                </a:solidFill>
              </a:defRPr>
            </a:lvl3pPr>
            <a:lvl4pPr>
              <a:lnSpc>
                <a:spcPct val="90000"/>
              </a:lnSpc>
              <a:spcBef>
                <a:spcPts val="450"/>
              </a:spcBef>
              <a:spcAft>
                <a:spcPts val="450"/>
              </a:spcAft>
              <a:defRPr sz="1350">
                <a:solidFill>
                  <a:schemeClr val="tx1"/>
                </a:solidFill>
              </a:defRPr>
            </a:lvl4pPr>
            <a:lvl5pPr>
              <a:lnSpc>
                <a:spcPct val="90000"/>
              </a:lnSpc>
              <a:spcBef>
                <a:spcPts val="0"/>
              </a:spcBef>
              <a:spcAft>
                <a:spcPts val="675"/>
              </a:spcAft>
              <a:defRPr sz="12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a:extLst>
              <a:ext uri="{FF2B5EF4-FFF2-40B4-BE49-F238E27FC236}">
                <a16:creationId xmlns:a16="http://schemas.microsoft.com/office/drawing/2014/main" id="{4BC48AEA-0383-4785-BBA4-3791C89ED6B1}"/>
              </a:ext>
            </a:extLst>
          </p:cNvPr>
          <p:cNvSpPr>
            <a:spLocks noGrp="1"/>
          </p:cNvSpPr>
          <p:nvPr>
            <p:ph type="title" hasCustomPrompt="1"/>
          </p:nvPr>
        </p:nvSpPr>
        <p:spPr>
          <a:xfrm>
            <a:off x="5050633" y="365130"/>
            <a:ext cx="3101834" cy="1590675"/>
          </a:xfrm>
          <a:prstGeom prst="rect">
            <a:avLst/>
          </a:prstGeom>
        </p:spPr>
        <p:txBody>
          <a:bodyPr anchor="b">
            <a:normAutofit/>
          </a:bodyPr>
          <a:lstStyle>
            <a:lvl1pPr>
              <a:defRPr sz="3000">
                <a:solidFill>
                  <a:schemeClr val="tx1"/>
                </a:solidFill>
              </a:defRPr>
            </a:lvl1pPr>
          </a:lstStyle>
          <a:p>
            <a:r>
              <a:rPr lang="en-US" dirty="0"/>
              <a:t>Two Graphic Layout</a:t>
            </a:r>
          </a:p>
        </p:txBody>
      </p:sp>
      <p:sp>
        <p:nvSpPr>
          <p:cNvPr id="8" name="TextBox 7">
            <a:extLst>
              <a:ext uri="{FF2B5EF4-FFF2-40B4-BE49-F238E27FC236}">
                <a16:creationId xmlns:a16="http://schemas.microsoft.com/office/drawing/2014/main" id="{CA994C8F-E22E-4A77-8187-4CBACBE2FAB1}"/>
              </a:ext>
            </a:extLst>
          </p:cNvPr>
          <p:cNvSpPr txBox="1"/>
          <p:nvPr userDrawn="1"/>
        </p:nvSpPr>
        <p:spPr>
          <a:xfrm>
            <a:off x="8382000" y="6488668"/>
            <a:ext cx="762000" cy="369332"/>
          </a:xfrm>
          <a:prstGeom prst="rect">
            <a:avLst/>
          </a:prstGeom>
          <a:noFill/>
        </p:spPr>
        <p:txBody>
          <a:bodyPr wrap="square">
            <a:spAutoFit/>
          </a:bodyPr>
          <a:lstStyle/>
          <a:p>
            <a:pPr algn="r"/>
            <a:r>
              <a:rPr lang="en-US" dirty="0">
                <a:solidFill>
                  <a:schemeClr val="bg1"/>
                </a:solidFill>
              </a:rPr>
              <a:t>3-</a:t>
            </a:r>
            <a:fld id="{2AD0952A-F989-48E7-804B-C91DE344DFED}" type="slidenum">
              <a:rPr lang="en-US" smtClean="0">
                <a:solidFill>
                  <a:schemeClr val="bg1"/>
                </a:solidFill>
              </a:rPr>
              <a:pPr algn="r"/>
              <a:t>‹#›</a:t>
            </a:fld>
            <a:endParaRPr lang="en-US" dirty="0">
              <a:solidFill>
                <a:schemeClr val="bg1"/>
              </a:solidFill>
            </a:endParaRPr>
          </a:p>
        </p:txBody>
      </p:sp>
    </p:spTree>
    <p:extLst>
      <p:ext uri="{BB962C8B-B14F-4D97-AF65-F5344CB8AC3E}">
        <p14:creationId xmlns:p14="http://schemas.microsoft.com/office/powerpoint/2010/main" val="23470855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our Photo Layout">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3FDF2EC-1CD6-4082-9A65-8B49DE0BA99E}"/>
              </a:ext>
            </a:extLst>
          </p:cNvPr>
          <p:cNvSpPr/>
          <p:nvPr userDrawn="1"/>
        </p:nvSpPr>
        <p:spPr>
          <a:xfrm>
            <a:off x="701040" y="1"/>
            <a:ext cx="37147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pic>
        <p:nvPicPr>
          <p:cNvPr id="19" name="Picture 18">
            <a:extLst>
              <a:ext uri="{FF2B5EF4-FFF2-40B4-BE49-F238E27FC236}">
                <a16:creationId xmlns:a16="http://schemas.microsoft.com/office/drawing/2014/main" id="{9FDE89D1-8140-49B5-8C02-7F1423E60A7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39278" y="0"/>
            <a:ext cx="1204722" cy="6858000"/>
          </a:xfrm>
          <a:prstGeom prst="rect">
            <a:avLst/>
          </a:prstGeom>
        </p:spPr>
      </p:pic>
      <p:sp>
        <p:nvSpPr>
          <p:cNvPr id="13" name="Picture Placeholder 12">
            <a:extLst>
              <a:ext uri="{FF2B5EF4-FFF2-40B4-BE49-F238E27FC236}">
                <a16:creationId xmlns:a16="http://schemas.microsoft.com/office/drawing/2014/main" id="{502848DA-F17B-465E-9A09-3AE75C4D0534}"/>
              </a:ext>
            </a:extLst>
          </p:cNvPr>
          <p:cNvSpPr>
            <a:spLocks noGrp="1" noChangeAspect="1"/>
          </p:cNvSpPr>
          <p:nvPr>
            <p:ph type="pic" sz="quarter" idx="11"/>
          </p:nvPr>
        </p:nvSpPr>
        <p:spPr>
          <a:xfrm>
            <a:off x="2556987" y="365125"/>
            <a:ext cx="2210753" cy="2947670"/>
          </a:xfrm>
          <a:solidFill>
            <a:schemeClr val="accent2"/>
          </a:solidFill>
          <a:ln w="76200">
            <a:solidFill>
              <a:schemeClr val="bg1"/>
            </a:solidFill>
          </a:ln>
        </p:spPr>
        <p:txBody>
          <a:bodyPr lIns="182880" tIns="182880" rIns="182880" bIns="182880">
            <a:noAutofit/>
          </a:bodyPr>
          <a:lstStyle/>
          <a:p>
            <a:endParaRPr lang="en-US"/>
          </a:p>
        </p:txBody>
      </p:sp>
      <p:sp>
        <p:nvSpPr>
          <p:cNvPr id="14" name="Picture Placeholder 12">
            <a:extLst>
              <a:ext uri="{FF2B5EF4-FFF2-40B4-BE49-F238E27FC236}">
                <a16:creationId xmlns:a16="http://schemas.microsoft.com/office/drawing/2014/main" id="{D174F351-C038-4DCD-8B99-C85000FB8416}"/>
              </a:ext>
            </a:extLst>
          </p:cNvPr>
          <p:cNvSpPr>
            <a:spLocks noGrp="1" noChangeAspect="1"/>
          </p:cNvSpPr>
          <p:nvPr>
            <p:ph type="pic" sz="quarter" idx="12"/>
          </p:nvPr>
        </p:nvSpPr>
        <p:spPr>
          <a:xfrm>
            <a:off x="344807" y="365125"/>
            <a:ext cx="2210753" cy="2947670"/>
          </a:xfrm>
          <a:solidFill>
            <a:schemeClr val="accent2"/>
          </a:solidFill>
          <a:ln w="76200">
            <a:solidFill>
              <a:schemeClr val="bg1"/>
            </a:solidFill>
          </a:ln>
        </p:spPr>
        <p:txBody>
          <a:bodyPr lIns="182880" tIns="182880" rIns="182880" bIns="182880"/>
          <a:lstStyle/>
          <a:p>
            <a:endParaRPr lang="en-US"/>
          </a:p>
        </p:txBody>
      </p:sp>
      <p:sp>
        <p:nvSpPr>
          <p:cNvPr id="15" name="Picture Placeholder 12">
            <a:extLst>
              <a:ext uri="{FF2B5EF4-FFF2-40B4-BE49-F238E27FC236}">
                <a16:creationId xmlns:a16="http://schemas.microsoft.com/office/drawing/2014/main" id="{3DF8F452-72D6-4308-ADAA-D3508DFF637D}"/>
              </a:ext>
            </a:extLst>
          </p:cNvPr>
          <p:cNvSpPr>
            <a:spLocks noGrp="1" noChangeAspect="1"/>
          </p:cNvSpPr>
          <p:nvPr>
            <p:ph type="pic" sz="quarter" idx="13"/>
          </p:nvPr>
        </p:nvSpPr>
        <p:spPr>
          <a:xfrm>
            <a:off x="2556987" y="3317621"/>
            <a:ext cx="2210753" cy="2947670"/>
          </a:xfrm>
          <a:solidFill>
            <a:schemeClr val="accent2"/>
          </a:solidFill>
          <a:ln w="76200">
            <a:solidFill>
              <a:schemeClr val="bg1"/>
            </a:solidFill>
          </a:ln>
        </p:spPr>
        <p:txBody>
          <a:bodyPr lIns="182880" tIns="182880" rIns="182880" bIns="182880"/>
          <a:lstStyle/>
          <a:p>
            <a:endParaRPr lang="en-US"/>
          </a:p>
        </p:txBody>
      </p:sp>
      <p:sp>
        <p:nvSpPr>
          <p:cNvPr id="16" name="Picture Placeholder 12">
            <a:extLst>
              <a:ext uri="{FF2B5EF4-FFF2-40B4-BE49-F238E27FC236}">
                <a16:creationId xmlns:a16="http://schemas.microsoft.com/office/drawing/2014/main" id="{D444555F-3957-474A-93C6-9584206BA970}"/>
              </a:ext>
            </a:extLst>
          </p:cNvPr>
          <p:cNvSpPr>
            <a:spLocks noGrp="1" noChangeAspect="1"/>
          </p:cNvSpPr>
          <p:nvPr>
            <p:ph type="pic" sz="quarter" idx="14"/>
          </p:nvPr>
        </p:nvSpPr>
        <p:spPr>
          <a:xfrm>
            <a:off x="344807" y="3317621"/>
            <a:ext cx="2210753" cy="2947670"/>
          </a:xfrm>
          <a:solidFill>
            <a:schemeClr val="accent2"/>
          </a:solidFill>
          <a:ln w="76200">
            <a:solidFill>
              <a:schemeClr val="bg1"/>
            </a:solidFill>
          </a:ln>
        </p:spPr>
        <p:txBody>
          <a:bodyPr lIns="182880" tIns="182880" rIns="182880" bIns="182880"/>
          <a:lstStyle/>
          <a:p>
            <a:endParaRPr lang="en-US"/>
          </a:p>
        </p:txBody>
      </p:sp>
      <p:sp>
        <p:nvSpPr>
          <p:cNvPr id="22" name="Content Placeholder 10">
            <a:extLst>
              <a:ext uri="{FF2B5EF4-FFF2-40B4-BE49-F238E27FC236}">
                <a16:creationId xmlns:a16="http://schemas.microsoft.com/office/drawing/2014/main" id="{DD1F2A57-C87F-4CC1-98DE-09E83A8E4B67}"/>
              </a:ext>
            </a:extLst>
          </p:cNvPr>
          <p:cNvSpPr>
            <a:spLocks noGrp="1"/>
          </p:cNvSpPr>
          <p:nvPr>
            <p:ph sz="quarter" idx="10"/>
          </p:nvPr>
        </p:nvSpPr>
        <p:spPr>
          <a:xfrm>
            <a:off x="5050414" y="2184401"/>
            <a:ext cx="3102986" cy="3927150"/>
          </a:xfrm>
          <a:noFill/>
        </p:spPr>
        <p:txBody>
          <a:bodyPr lIns="0" tIns="0" rIns="0" bIns="0" anchor="t">
            <a:normAutofit/>
          </a:bodyPr>
          <a:lstStyle>
            <a:lvl1pPr>
              <a:lnSpc>
                <a:spcPct val="90000"/>
              </a:lnSpc>
              <a:spcBef>
                <a:spcPts val="450"/>
              </a:spcBef>
              <a:spcAft>
                <a:spcPts val="450"/>
              </a:spcAft>
              <a:defRPr sz="2100">
                <a:solidFill>
                  <a:schemeClr val="tx1"/>
                </a:solidFill>
              </a:defRPr>
            </a:lvl1pPr>
            <a:lvl2pPr>
              <a:lnSpc>
                <a:spcPct val="90000"/>
              </a:lnSpc>
              <a:spcBef>
                <a:spcPts val="450"/>
              </a:spcBef>
              <a:spcAft>
                <a:spcPts val="450"/>
              </a:spcAft>
              <a:defRPr sz="1800">
                <a:solidFill>
                  <a:schemeClr val="tx1"/>
                </a:solidFill>
              </a:defRPr>
            </a:lvl2pPr>
            <a:lvl3pPr>
              <a:lnSpc>
                <a:spcPct val="90000"/>
              </a:lnSpc>
              <a:spcBef>
                <a:spcPts val="450"/>
              </a:spcBef>
              <a:spcAft>
                <a:spcPts val="450"/>
              </a:spcAft>
              <a:defRPr sz="1500">
                <a:solidFill>
                  <a:schemeClr val="tx1"/>
                </a:solidFill>
              </a:defRPr>
            </a:lvl3pPr>
            <a:lvl4pPr>
              <a:lnSpc>
                <a:spcPct val="90000"/>
              </a:lnSpc>
              <a:spcBef>
                <a:spcPts val="450"/>
              </a:spcBef>
              <a:spcAft>
                <a:spcPts val="450"/>
              </a:spcAft>
              <a:defRPr sz="1350">
                <a:solidFill>
                  <a:schemeClr val="tx1"/>
                </a:solidFill>
              </a:defRPr>
            </a:lvl4pPr>
            <a:lvl5pPr>
              <a:lnSpc>
                <a:spcPct val="90000"/>
              </a:lnSpc>
              <a:spcBef>
                <a:spcPts val="0"/>
              </a:spcBef>
              <a:spcAft>
                <a:spcPts val="675"/>
              </a:spcAft>
              <a:defRPr sz="12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itle 1">
            <a:extLst>
              <a:ext uri="{FF2B5EF4-FFF2-40B4-BE49-F238E27FC236}">
                <a16:creationId xmlns:a16="http://schemas.microsoft.com/office/drawing/2014/main" id="{A209FF43-EE58-4AE5-927E-371CCA87E5F1}"/>
              </a:ext>
            </a:extLst>
          </p:cNvPr>
          <p:cNvSpPr>
            <a:spLocks noGrp="1"/>
          </p:cNvSpPr>
          <p:nvPr>
            <p:ph type="title" hasCustomPrompt="1"/>
          </p:nvPr>
        </p:nvSpPr>
        <p:spPr>
          <a:xfrm>
            <a:off x="5050633" y="365130"/>
            <a:ext cx="3101834" cy="1590675"/>
          </a:xfrm>
          <a:prstGeom prst="rect">
            <a:avLst/>
          </a:prstGeom>
        </p:spPr>
        <p:txBody>
          <a:bodyPr anchor="b">
            <a:normAutofit/>
          </a:bodyPr>
          <a:lstStyle>
            <a:lvl1pPr>
              <a:defRPr sz="3000">
                <a:solidFill>
                  <a:schemeClr val="tx1"/>
                </a:solidFill>
              </a:defRPr>
            </a:lvl1pPr>
          </a:lstStyle>
          <a:p>
            <a:r>
              <a:rPr lang="en-US" dirty="0"/>
              <a:t>Four Graphic Layout</a:t>
            </a:r>
          </a:p>
        </p:txBody>
      </p:sp>
      <p:sp>
        <p:nvSpPr>
          <p:cNvPr id="10" name="TextBox 9">
            <a:extLst>
              <a:ext uri="{FF2B5EF4-FFF2-40B4-BE49-F238E27FC236}">
                <a16:creationId xmlns:a16="http://schemas.microsoft.com/office/drawing/2014/main" id="{7E520ACA-57F4-438E-A808-D9DE7FA324FA}"/>
              </a:ext>
            </a:extLst>
          </p:cNvPr>
          <p:cNvSpPr txBox="1"/>
          <p:nvPr userDrawn="1"/>
        </p:nvSpPr>
        <p:spPr>
          <a:xfrm>
            <a:off x="8382000" y="6488668"/>
            <a:ext cx="762000" cy="369332"/>
          </a:xfrm>
          <a:prstGeom prst="rect">
            <a:avLst/>
          </a:prstGeom>
          <a:noFill/>
        </p:spPr>
        <p:txBody>
          <a:bodyPr wrap="square">
            <a:spAutoFit/>
          </a:bodyPr>
          <a:lstStyle/>
          <a:p>
            <a:pPr algn="r"/>
            <a:r>
              <a:rPr lang="en-US" dirty="0">
                <a:solidFill>
                  <a:schemeClr val="bg1"/>
                </a:solidFill>
              </a:rPr>
              <a:t>3-</a:t>
            </a:r>
            <a:fld id="{2AD0952A-F989-48E7-804B-C91DE344DFED}" type="slidenum">
              <a:rPr lang="en-US" smtClean="0">
                <a:solidFill>
                  <a:schemeClr val="bg1"/>
                </a:solidFill>
              </a:rPr>
              <a:pPr algn="r"/>
              <a:t>‹#›</a:t>
            </a:fld>
            <a:endParaRPr lang="en-US" dirty="0">
              <a:solidFill>
                <a:schemeClr val="bg1"/>
              </a:solidFill>
            </a:endParaRPr>
          </a:p>
        </p:txBody>
      </p:sp>
    </p:spTree>
    <p:extLst>
      <p:ext uri="{BB962C8B-B14F-4D97-AF65-F5344CB8AC3E}">
        <p14:creationId xmlns:p14="http://schemas.microsoft.com/office/powerpoint/2010/main" val="3006398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sson Cover Slide Emphasis 2">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3FDF2EC-1CD6-4082-9A65-8B49DE0BA99E}"/>
              </a:ext>
            </a:extLst>
          </p:cNvPr>
          <p:cNvSpPr/>
          <p:nvPr userDrawn="1"/>
        </p:nvSpPr>
        <p:spPr>
          <a:xfrm>
            <a:off x="0" y="1560844"/>
            <a:ext cx="9144000" cy="180592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sp>
        <p:nvSpPr>
          <p:cNvPr id="34" name="Rectangle 33">
            <a:extLst>
              <a:ext uri="{FF2B5EF4-FFF2-40B4-BE49-F238E27FC236}">
                <a16:creationId xmlns:a16="http://schemas.microsoft.com/office/drawing/2014/main" id="{B3BD83C2-C30D-49F0-8500-2FB10F33782A}"/>
              </a:ext>
            </a:extLst>
          </p:cNvPr>
          <p:cNvSpPr/>
          <p:nvPr userDrawn="1"/>
        </p:nvSpPr>
        <p:spPr>
          <a:xfrm>
            <a:off x="0" y="1759290"/>
            <a:ext cx="9144000" cy="393022"/>
          </a:xfrm>
          <a:prstGeom prst="rect">
            <a:avLst/>
          </a:prstGeom>
          <a:solidFill>
            <a:schemeClr val="tx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pic>
        <p:nvPicPr>
          <p:cNvPr id="19" name="Picture 18">
            <a:extLst>
              <a:ext uri="{FF2B5EF4-FFF2-40B4-BE49-F238E27FC236}">
                <a16:creationId xmlns:a16="http://schemas.microsoft.com/office/drawing/2014/main" id="{9FDE89D1-8140-49B5-8C02-7F1423E60A7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1204722" cy="6858000"/>
          </a:xfrm>
          <a:prstGeom prst="rect">
            <a:avLst/>
          </a:prstGeom>
        </p:spPr>
      </p:pic>
      <p:sp>
        <p:nvSpPr>
          <p:cNvPr id="8" name="Title 1">
            <a:extLst>
              <a:ext uri="{FF2B5EF4-FFF2-40B4-BE49-F238E27FC236}">
                <a16:creationId xmlns:a16="http://schemas.microsoft.com/office/drawing/2014/main" id="{94C0266E-A4F3-4A00-B21E-25FFE81DA458}"/>
              </a:ext>
            </a:extLst>
          </p:cNvPr>
          <p:cNvSpPr>
            <a:spLocks noGrp="1"/>
          </p:cNvSpPr>
          <p:nvPr>
            <p:ph type="title" hasCustomPrompt="1"/>
          </p:nvPr>
        </p:nvSpPr>
        <p:spPr>
          <a:xfrm>
            <a:off x="1945248" y="3832225"/>
            <a:ext cx="6922528" cy="511175"/>
          </a:xfrm>
          <a:prstGeom prst="rect">
            <a:avLst/>
          </a:prstGeom>
        </p:spPr>
        <p:txBody>
          <a:bodyPr anchor="b">
            <a:normAutofit/>
          </a:bodyPr>
          <a:lstStyle>
            <a:lvl1pPr>
              <a:defRPr sz="1013" b="1" cap="all" spc="42" baseline="0">
                <a:solidFill>
                  <a:schemeClr val="accent3">
                    <a:lumMod val="75000"/>
                  </a:schemeClr>
                </a:solidFill>
                <a:latin typeface="Arial" panose="020B0604020202020204" pitchFamily="34" charset="0"/>
                <a:cs typeface="Arial" panose="020B0604020202020204" pitchFamily="34" charset="0"/>
              </a:defRPr>
            </a:lvl1pPr>
          </a:lstStyle>
          <a:p>
            <a:r>
              <a:rPr lang="en-US" dirty="0"/>
              <a:t>LESSON #</a:t>
            </a:r>
          </a:p>
        </p:txBody>
      </p:sp>
      <p:grpSp>
        <p:nvGrpSpPr>
          <p:cNvPr id="35" name="Group 34">
            <a:extLst>
              <a:ext uri="{FF2B5EF4-FFF2-40B4-BE49-F238E27FC236}">
                <a16:creationId xmlns:a16="http://schemas.microsoft.com/office/drawing/2014/main" id="{325E6A17-E050-492E-AC89-C7D22BE02287}"/>
              </a:ext>
            </a:extLst>
          </p:cNvPr>
          <p:cNvGrpSpPr/>
          <p:nvPr userDrawn="1"/>
        </p:nvGrpSpPr>
        <p:grpSpPr>
          <a:xfrm>
            <a:off x="989216" y="4151473"/>
            <a:ext cx="761302" cy="761990"/>
            <a:chOff x="581294" y="600070"/>
            <a:chExt cx="231268" cy="231268"/>
          </a:xfrm>
        </p:grpSpPr>
        <p:sp>
          <p:nvSpPr>
            <p:cNvPr id="36" name="Oval 35">
              <a:extLst>
                <a:ext uri="{FF2B5EF4-FFF2-40B4-BE49-F238E27FC236}">
                  <a16:creationId xmlns:a16="http://schemas.microsoft.com/office/drawing/2014/main" id="{9E01D272-AEF1-4F5E-8B35-26DBCD5C29C1}"/>
                </a:ext>
              </a:extLst>
            </p:cNvPr>
            <p:cNvSpPr/>
            <p:nvPr/>
          </p:nvSpPr>
          <p:spPr>
            <a:xfrm>
              <a:off x="581294" y="600070"/>
              <a:ext cx="231268" cy="231268"/>
            </a:xfrm>
            <a:prstGeom prst="ellipse">
              <a:avLst/>
            </a:prstGeom>
            <a:solidFill>
              <a:srgbClr val="7FB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sp>
          <p:nvSpPr>
            <p:cNvPr id="37" name="Isosceles Triangle 36">
              <a:extLst>
                <a:ext uri="{FF2B5EF4-FFF2-40B4-BE49-F238E27FC236}">
                  <a16:creationId xmlns:a16="http://schemas.microsoft.com/office/drawing/2014/main" id="{AA404672-3369-4895-AAA4-2F71D915B036}"/>
                </a:ext>
              </a:extLst>
            </p:cNvPr>
            <p:cNvSpPr/>
            <p:nvPr/>
          </p:nvSpPr>
          <p:spPr>
            <a:xfrm rot="5400000">
              <a:off x="654716" y="656028"/>
              <a:ext cx="116416" cy="11935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grpSp>
      <p:sp>
        <p:nvSpPr>
          <p:cNvPr id="5" name="Text Placeholder 4">
            <a:extLst>
              <a:ext uri="{FF2B5EF4-FFF2-40B4-BE49-F238E27FC236}">
                <a16:creationId xmlns:a16="http://schemas.microsoft.com/office/drawing/2014/main" id="{F49654C1-8226-4B56-88CF-A2C355CC93A1}"/>
              </a:ext>
            </a:extLst>
          </p:cNvPr>
          <p:cNvSpPr>
            <a:spLocks noGrp="1"/>
          </p:cNvSpPr>
          <p:nvPr>
            <p:ph type="body" sz="quarter" idx="10" hasCustomPrompt="1"/>
          </p:nvPr>
        </p:nvSpPr>
        <p:spPr>
          <a:xfrm>
            <a:off x="1933575" y="4533900"/>
            <a:ext cx="6953250" cy="1536700"/>
          </a:xfrm>
        </p:spPr>
        <p:txBody>
          <a:bodyPr>
            <a:normAutofit/>
          </a:bodyPr>
          <a:lstStyle>
            <a:lvl1pPr marL="0" indent="0">
              <a:buNone/>
              <a:defRPr sz="2531">
                <a:latin typeface="Arial Black" panose="020B0A04020102020204" pitchFamily="34" charset="0"/>
              </a:defRPr>
            </a:lvl1pPr>
          </a:lstStyle>
          <a:p>
            <a:pPr lvl="0"/>
            <a:r>
              <a:rPr lang="en-US" dirty="0"/>
              <a:t>Lesson Title</a:t>
            </a:r>
          </a:p>
        </p:txBody>
      </p:sp>
      <p:sp>
        <p:nvSpPr>
          <p:cNvPr id="39" name="Arrow: Pentagon 1">
            <a:extLst>
              <a:ext uri="{FF2B5EF4-FFF2-40B4-BE49-F238E27FC236}">
                <a16:creationId xmlns:a16="http://schemas.microsoft.com/office/drawing/2014/main" id="{C40C9AC0-51D3-4127-8A7C-FCD551429BF2}"/>
              </a:ext>
            </a:extLst>
          </p:cNvPr>
          <p:cNvSpPr/>
          <p:nvPr userDrawn="1"/>
        </p:nvSpPr>
        <p:spPr>
          <a:xfrm>
            <a:off x="7328390" y="962025"/>
            <a:ext cx="1578960" cy="2025650"/>
          </a:xfrm>
          <a:custGeom>
            <a:avLst/>
            <a:gdLst>
              <a:gd name="connsiteX0" fmla="*/ 0 w 1841500"/>
              <a:gd name="connsiteY0" fmla="*/ 0 h 1841500"/>
              <a:gd name="connsiteX1" fmla="*/ 920750 w 1841500"/>
              <a:gd name="connsiteY1" fmla="*/ 0 h 1841500"/>
              <a:gd name="connsiteX2" fmla="*/ 1841500 w 1841500"/>
              <a:gd name="connsiteY2" fmla="*/ 920750 h 1841500"/>
              <a:gd name="connsiteX3" fmla="*/ 920750 w 1841500"/>
              <a:gd name="connsiteY3" fmla="*/ 1841500 h 1841500"/>
              <a:gd name="connsiteX4" fmla="*/ 0 w 1841500"/>
              <a:gd name="connsiteY4" fmla="*/ 1841500 h 1841500"/>
              <a:gd name="connsiteX5" fmla="*/ 0 w 1841500"/>
              <a:gd name="connsiteY5" fmla="*/ 0 h 1841500"/>
              <a:gd name="connsiteX0" fmla="*/ 0 w 1841500"/>
              <a:gd name="connsiteY0" fmla="*/ 0 h 1841500"/>
              <a:gd name="connsiteX1" fmla="*/ 920750 w 1841500"/>
              <a:gd name="connsiteY1" fmla="*/ 0 h 1841500"/>
              <a:gd name="connsiteX2" fmla="*/ 1841500 w 1841500"/>
              <a:gd name="connsiteY2" fmla="*/ 920750 h 1841500"/>
              <a:gd name="connsiteX3" fmla="*/ 920750 w 1841500"/>
              <a:gd name="connsiteY3" fmla="*/ 1841500 h 1841500"/>
              <a:gd name="connsiteX4" fmla="*/ 0 w 1841500"/>
              <a:gd name="connsiteY4" fmla="*/ 1841500 h 1841500"/>
              <a:gd name="connsiteX5" fmla="*/ 0 w 1841500"/>
              <a:gd name="connsiteY5" fmla="*/ 0 h 1841500"/>
              <a:gd name="connsiteX0" fmla="*/ 0 w 1356374"/>
              <a:gd name="connsiteY0" fmla="*/ 0 h 1841500"/>
              <a:gd name="connsiteX1" fmla="*/ 920750 w 1356374"/>
              <a:gd name="connsiteY1" fmla="*/ 0 h 1841500"/>
              <a:gd name="connsiteX2" fmla="*/ 1356374 w 1356374"/>
              <a:gd name="connsiteY2" fmla="*/ 882650 h 1841500"/>
              <a:gd name="connsiteX3" fmla="*/ 920750 w 1356374"/>
              <a:gd name="connsiteY3" fmla="*/ 1841500 h 1841500"/>
              <a:gd name="connsiteX4" fmla="*/ 0 w 1356374"/>
              <a:gd name="connsiteY4" fmla="*/ 1841500 h 1841500"/>
              <a:gd name="connsiteX5" fmla="*/ 0 w 1356374"/>
              <a:gd name="connsiteY5" fmla="*/ 0 h 184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6374" h="1841500">
                <a:moveTo>
                  <a:pt x="0" y="0"/>
                </a:moveTo>
                <a:lnTo>
                  <a:pt x="920750" y="0"/>
                </a:lnTo>
                <a:lnTo>
                  <a:pt x="1356374" y="882650"/>
                </a:lnTo>
                <a:lnTo>
                  <a:pt x="920750" y="1841500"/>
                </a:lnTo>
                <a:lnTo>
                  <a:pt x="0" y="1841500"/>
                </a:lnTo>
                <a:lnTo>
                  <a:pt x="0" y="0"/>
                </a:lnTo>
                <a:close/>
              </a:path>
            </a:pathLst>
          </a:custGeom>
          <a:solidFill>
            <a:schemeClr val="tx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a:p>
        </p:txBody>
      </p:sp>
      <p:sp>
        <p:nvSpPr>
          <p:cNvPr id="42" name="Arrow: Pentagon 1">
            <a:extLst>
              <a:ext uri="{FF2B5EF4-FFF2-40B4-BE49-F238E27FC236}">
                <a16:creationId xmlns:a16="http://schemas.microsoft.com/office/drawing/2014/main" id="{973359D6-61FF-4E5E-9FD7-4FB826DD4CEF}"/>
              </a:ext>
            </a:extLst>
          </p:cNvPr>
          <p:cNvSpPr/>
          <p:nvPr userDrawn="1"/>
        </p:nvSpPr>
        <p:spPr>
          <a:xfrm>
            <a:off x="6006862" y="962025"/>
            <a:ext cx="1578960" cy="2025650"/>
          </a:xfrm>
          <a:custGeom>
            <a:avLst/>
            <a:gdLst>
              <a:gd name="connsiteX0" fmla="*/ 0 w 1841500"/>
              <a:gd name="connsiteY0" fmla="*/ 0 h 1841500"/>
              <a:gd name="connsiteX1" fmla="*/ 920750 w 1841500"/>
              <a:gd name="connsiteY1" fmla="*/ 0 h 1841500"/>
              <a:gd name="connsiteX2" fmla="*/ 1841500 w 1841500"/>
              <a:gd name="connsiteY2" fmla="*/ 920750 h 1841500"/>
              <a:gd name="connsiteX3" fmla="*/ 920750 w 1841500"/>
              <a:gd name="connsiteY3" fmla="*/ 1841500 h 1841500"/>
              <a:gd name="connsiteX4" fmla="*/ 0 w 1841500"/>
              <a:gd name="connsiteY4" fmla="*/ 1841500 h 1841500"/>
              <a:gd name="connsiteX5" fmla="*/ 0 w 1841500"/>
              <a:gd name="connsiteY5" fmla="*/ 0 h 1841500"/>
              <a:gd name="connsiteX0" fmla="*/ 0 w 1841500"/>
              <a:gd name="connsiteY0" fmla="*/ 0 h 1841500"/>
              <a:gd name="connsiteX1" fmla="*/ 920750 w 1841500"/>
              <a:gd name="connsiteY1" fmla="*/ 0 h 1841500"/>
              <a:gd name="connsiteX2" fmla="*/ 1841500 w 1841500"/>
              <a:gd name="connsiteY2" fmla="*/ 920750 h 1841500"/>
              <a:gd name="connsiteX3" fmla="*/ 920750 w 1841500"/>
              <a:gd name="connsiteY3" fmla="*/ 1841500 h 1841500"/>
              <a:gd name="connsiteX4" fmla="*/ 0 w 1841500"/>
              <a:gd name="connsiteY4" fmla="*/ 1841500 h 1841500"/>
              <a:gd name="connsiteX5" fmla="*/ 0 w 1841500"/>
              <a:gd name="connsiteY5" fmla="*/ 0 h 1841500"/>
              <a:gd name="connsiteX0" fmla="*/ 0 w 1356374"/>
              <a:gd name="connsiteY0" fmla="*/ 0 h 1841500"/>
              <a:gd name="connsiteX1" fmla="*/ 920750 w 1356374"/>
              <a:gd name="connsiteY1" fmla="*/ 0 h 1841500"/>
              <a:gd name="connsiteX2" fmla="*/ 1356374 w 1356374"/>
              <a:gd name="connsiteY2" fmla="*/ 882650 h 1841500"/>
              <a:gd name="connsiteX3" fmla="*/ 920750 w 1356374"/>
              <a:gd name="connsiteY3" fmla="*/ 1841500 h 1841500"/>
              <a:gd name="connsiteX4" fmla="*/ 0 w 1356374"/>
              <a:gd name="connsiteY4" fmla="*/ 1841500 h 1841500"/>
              <a:gd name="connsiteX5" fmla="*/ 0 w 1356374"/>
              <a:gd name="connsiteY5" fmla="*/ 0 h 184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6374" h="1841500">
                <a:moveTo>
                  <a:pt x="0" y="0"/>
                </a:moveTo>
                <a:lnTo>
                  <a:pt x="920750" y="0"/>
                </a:lnTo>
                <a:lnTo>
                  <a:pt x="1356374" y="882650"/>
                </a:lnTo>
                <a:lnTo>
                  <a:pt x="920750" y="1841500"/>
                </a:lnTo>
                <a:lnTo>
                  <a:pt x="0" y="1841500"/>
                </a:lnTo>
                <a:lnTo>
                  <a:pt x="0" y="0"/>
                </a:lnTo>
                <a:close/>
              </a:path>
            </a:pathLst>
          </a:custGeom>
          <a:solidFill>
            <a:schemeClr val="tx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a:p>
        </p:txBody>
      </p:sp>
      <p:sp>
        <p:nvSpPr>
          <p:cNvPr id="45" name="Arrow: Pentagon 1">
            <a:extLst>
              <a:ext uri="{FF2B5EF4-FFF2-40B4-BE49-F238E27FC236}">
                <a16:creationId xmlns:a16="http://schemas.microsoft.com/office/drawing/2014/main" id="{930040F2-1C34-4755-83BB-BAAE00C6141B}"/>
              </a:ext>
            </a:extLst>
          </p:cNvPr>
          <p:cNvSpPr/>
          <p:nvPr userDrawn="1"/>
        </p:nvSpPr>
        <p:spPr>
          <a:xfrm>
            <a:off x="4695909" y="962025"/>
            <a:ext cx="1578960" cy="2025650"/>
          </a:xfrm>
          <a:custGeom>
            <a:avLst/>
            <a:gdLst>
              <a:gd name="connsiteX0" fmla="*/ 0 w 1841500"/>
              <a:gd name="connsiteY0" fmla="*/ 0 h 1841500"/>
              <a:gd name="connsiteX1" fmla="*/ 920750 w 1841500"/>
              <a:gd name="connsiteY1" fmla="*/ 0 h 1841500"/>
              <a:gd name="connsiteX2" fmla="*/ 1841500 w 1841500"/>
              <a:gd name="connsiteY2" fmla="*/ 920750 h 1841500"/>
              <a:gd name="connsiteX3" fmla="*/ 920750 w 1841500"/>
              <a:gd name="connsiteY3" fmla="*/ 1841500 h 1841500"/>
              <a:gd name="connsiteX4" fmla="*/ 0 w 1841500"/>
              <a:gd name="connsiteY4" fmla="*/ 1841500 h 1841500"/>
              <a:gd name="connsiteX5" fmla="*/ 0 w 1841500"/>
              <a:gd name="connsiteY5" fmla="*/ 0 h 1841500"/>
              <a:gd name="connsiteX0" fmla="*/ 0 w 1841500"/>
              <a:gd name="connsiteY0" fmla="*/ 0 h 1841500"/>
              <a:gd name="connsiteX1" fmla="*/ 920750 w 1841500"/>
              <a:gd name="connsiteY1" fmla="*/ 0 h 1841500"/>
              <a:gd name="connsiteX2" fmla="*/ 1841500 w 1841500"/>
              <a:gd name="connsiteY2" fmla="*/ 920750 h 1841500"/>
              <a:gd name="connsiteX3" fmla="*/ 920750 w 1841500"/>
              <a:gd name="connsiteY3" fmla="*/ 1841500 h 1841500"/>
              <a:gd name="connsiteX4" fmla="*/ 0 w 1841500"/>
              <a:gd name="connsiteY4" fmla="*/ 1841500 h 1841500"/>
              <a:gd name="connsiteX5" fmla="*/ 0 w 1841500"/>
              <a:gd name="connsiteY5" fmla="*/ 0 h 1841500"/>
              <a:gd name="connsiteX0" fmla="*/ 0 w 1356374"/>
              <a:gd name="connsiteY0" fmla="*/ 0 h 1841500"/>
              <a:gd name="connsiteX1" fmla="*/ 920750 w 1356374"/>
              <a:gd name="connsiteY1" fmla="*/ 0 h 1841500"/>
              <a:gd name="connsiteX2" fmla="*/ 1356374 w 1356374"/>
              <a:gd name="connsiteY2" fmla="*/ 882650 h 1841500"/>
              <a:gd name="connsiteX3" fmla="*/ 920750 w 1356374"/>
              <a:gd name="connsiteY3" fmla="*/ 1841500 h 1841500"/>
              <a:gd name="connsiteX4" fmla="*/ 0 w 1356374"/>
              <a:gd name="connsiteY4" fmla="*/ 1841500 h 1841500"/>
              <a:gd name="connsiteX5" fmla="*/ 0 w 1356374"/>
              <a:gd name="connsiteY5" fmla="*/ 0 h 184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6374" h="1841500">
                <a:moveTo>
                  <a:pt x="0" y="0"/>
                </a:moveTo>
                <a:lnTo>
                  <a:pt x="920750" y="0"/>
                </a:lnTo>
                <a:lnTo>
                  <a:pt x="1356374" y="882650"/>
                </a:lnTo>
                <a:lnTo>
                  <a:pt x="920750" y="1841500"/>
                </a:lnTo>
                <a:lnTo>
                  <a:pt x="0" y="1841500"/>
                </a:lnTo>
                <a:lnTo>
                  <a:pt x="0" y="0"/>
                </a:lnTo>
                <a:close/>
              </a:path>
            </a:pathLst>
          </a:custGeom>
          <a:solidFill>
            <a:schemeClr val="tx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sp>
        <p:nvSpPr>
          <p:cNvPr id="48" name="Arrow: Pentagon 1">
            <a:extLst>
              <a:ext uri="{FF2B5EF4-FFF2-40B4-BE49-F238E27FC236}">
                <a16:creationId xmlns:a16="http://schemas.microsoft.com/office/drawing/2014/main" id="{5C1CBFAF-D45B-4612-8DC0-E91B97FB9F99}"/>
              </a:ext>
            </a:extLst>
          </p:cNvPr>
          <p:cNvSpPr/>
          <p:nvPr userDrawn="1"/>
        </p:nvSpPr>
        <p:spPr>
          <a:xfrm>
            <a:off x="3364859" y="962025"/>
            <a:ext cx="1578959" cy="2025650"/>
          </a:xfrm>
          <a:custGeom>
            <a:avLst/>
            <a:gdLst>
              <a:gd name="connsiteX0" fmla="*/ 0 w 1841500"/>
              <a:gd name="connsiteY0" fmla="*/ 0 h 1841500"/>
              <a:gd name="connsiteX1" fmla="*/ 920750 w 1841500"/>
              <a:gd name="connsiteY1" fmla="*/ 0 h 1841500"/>
              <a:gd name="connsiteX2" fmla="*/ 1841500 w 1841500"/>
              <a:gd name="connsiteY2" fmla="*/ 920750 h 1841500"/>
              <a:gd name="connsiteX3" fmla="*/ 920750 w 1841500"/>
              <a:gd name="connsiteY3" fmla="*/ 1841500 h 1841500"/>
              <a:gd name="connsiteX4" fmla="*/ 0 w 1841500"/>
              <a:gd name="connsiteY4" fmla="*/ 1841500 h 1841500"/>
              <a:gd name="connsiteX5" fmla="*/ 0 w 1841500"/>
              <a:gd name="connsiteY5" fmla="*/ 0 h 1841500"/>
              <a:gd name="connsiteX0" fmla="*/ 0 w 1841500"/>
              <a:gd name="connsiteY0" fmla="*/ 0 h 1841500"/>
              <a:gd name="connsiteX1" fmla="*/ 920750 w 1841500"/>
              <a:gd name="connsiteY1" fmla="*/ 0 h 1841500"/>
              <a:gd name="connsiteX2" fmla="*/ 1841500 w 1841500"/>
              <a:gd name="connsiteY2" fmla="*/ 920750 h 1841500"/>
              <a:gd name="connsiteX3" fmla="*/ 920750 w 1841500"/>
              <a:gd name="connsiteY3" fmla="*/ 1841500 h 1841500"/>
              <a:gd name="connsiteX4" fmla="*/ 0 w 1841500"/>
              <a:gd name="connsiteY4" fmla="*/ 1841500 h 1841500"/>
              <a:gd name="connsiteX5" fmla="*/ 0 w 1841500"/>
              <a:gd name="connsiteY5" fmla="*/ 0 h 1841500"/>
              <a:gd name="connsiteX0" fmla="*/ 0 w 1356374"/>
              <a:gd name="connsiteY0" fmla="*/ 0 h 1841500"/>
              <a:gd name="connsiteX1" fmla="*/ 920750 w 1356374"/>
              <a:gd name="connsiteY1" fmla="*/ 0 h 1841500"/>
              <a:gd name="connsiteX2" fmla="*/ 1356374 w 1356374"/>
              <a:gd name="connsiteY2" fmla="*/ 882650 h 1841500"/>
              <a:gd name="connsiteX3" fmla="*/ 920750 w 1356374"/>
              <a:gd name="connsiteY3" fmla="*/ 1841500 h 1841500"/>
              <a:gd name="connsiteX4" fmla="*/ 0 w 1356374"/>
              <a:gd name="connsiteY4" fmla="*/ 1841500 h 1841500"/>
              <a:gd name="connsiteX5" fmla="*/ 0 w 1356374"/>
              <a:gd name="connsiteY5" fmla="*/ 0 h 184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6374" h="1841500">
                <a:moveTo>
                  <a:pt x="0" y="0"/>
                </a:moveTo>
                <a:lnTo>
                  <a:pt x="920750" y="0"/>
                </a:lnTo>
                <a:lnTo>
                  <a:pt x="1356374" y="882650"/>
                </a:lnTo>
                <a:lnTo>
                  <a:pt x="920750" y="1841500"/>
                </a:lnTo>
                <a:lnTo>
                  <a:pt x="0" y="1841500"/>
                </a:lnTo>
                <a:lnTo>
                  <a:pt x="0" y="0"/>
                </a:lnTo>
                <a:close/>
              </a:path>
            </a:pathLst>
          </a:custGeom>
          <a:solidFill>
            <a:schemeClr val="tx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grpSp>
        <p:nvGrpSpPr>
          <p:cNvPr id="50" name="Group 49">
            <a:extLst>
              <a:ext uri="{FF2B5EF4-FFF2-40B4-BE49-F238E27FC236}">
                <a16:creationId xmlns:a16="http://schemas.microsoft.com/office/drawing/2014/main" id="{9B0DE9B4-3B26-4B97-AB77-CD0E5DC8F1CB}"/>
              </a:ext>
            </a:extLst>
          </p:cNvPr>
          <p:cNvGrpSpPr/>
          <p:nvPr userDrawn="1"/>
        </p:nvGrpSpPr>
        <p:grpSpPr>
          <a:xfrm>
            <a:off x="2057402" y="962025"/>
            <a:ext cx="1578959" cy="2025650"/>
            <a:chOff x="1299253" y="1244600"/>
            <a:chExt cx="1739900" cy="1841500"/>
          </a:xfrm>
        </p:grpSpPr>
        <p:sp>
          <p:nvSpPr>
            <p:cNvPr id="51" name="Arrow: Pentagon 1">
              <a:extLst>
                <a:ext uri="{FF2B5EF4-FFF2-40B4-BE49-F238E27FC236}">
                  <a16:creationId xmlns:a16="http://schemas.microsoft.com/office/drawing/2014/main" id="{12D52BD0-F807-48D1-8514-875D490C090B}"/>
                </a:ext>
              </a:extLst>
            </p:cNvPr>
            <p:cNvSpPr/>
            <p:nvPr userDrawn="1"/>
          </p:nvSpPr>
          <p:spPr>
            <a:xfrm>
              <a:off x="1299253" y="1244600"/>
              <a:ext cx="1739900" cy="1841500"/>
            </a:xfrm>
            <a:custGeom>
              <a:avLst/>
              <a:gdLst>
                <a:gd name="connsiteX0" fmla="*/ 0 w 1841500"/>
                <a:gd name="connsiteY0" fmla="*/ 0 h 1841500"/>
                <a:gd name="connsiteX1" fmla="*/ 920750 w 1841500"/>
                <a:gd name="connsiteY1" fmla="*/ 0 h 1841500"/>
                <a:gd name="connsiteX2" fmla="*/ 1841500 w 1841500"/>
                <a:gd name="connsiteY2" fmla="*/ 920750 h 1841500"/>
                <a:gd name="connsiteX3" fmla="*/ 920750 w 1841500"/>
                <a:gd name="connsiteY3" fmla="*/ 1841500 h 1841500"/>
                <a:gd name="connsiteX4" fmla="*/ 0 w 1841500"/>
                <a:gd name="connsiteY4" fmla="*/ 1841500 h 1841500"/>
                <a:gd name="connsiteX5" fmla="*/ 0 w 1841500"/>
                <a:gd name="connsiteY5" fmla="*/ 0 h 1841500"/>
                <a:gd name="connsiteX0" fmla="*/ 0 w 1841500"/>
                <a:gd name="connsiteY0" fmla="*/ 0 h 1841500"/>
                <a:gd name="connsiteX1" fmla="*/ 920750 w 1841500"/>
                <a:gd name="connsiteY1" fmla="*/ 0 h 1841500"/>
                <a:gd name="connsiteX2" fmla="*/ 1841500 w 1841500"/>
                <a:gd name="connsiteY2" fmla="*/ 920750 h 1841500"/>
                <a:gd name="connsiteX3" fmla="*/ 920750 w 1841500"/>
                <a:gd name="connsiteY3" fmla="*/ 1841500 h 1841500"/>
                <a:gd name="connsiteX4" fmla="*/ 0 w 1841500"/>
                <a:gd name="connsiteY4" fmla="*/ 1841500 h 1841500"/>
                <a:gd name="connsiteX5" fmla="*/ 0 w 1841500"/>
                <a:gd name="connsiteY5" fmla="*/ 0 h 1841500"/>
                <a:gd name="connsiteX0" fmla="*/ 0 w 1356374"/>
                <a:gd name="connsiteY0" fmla="*/ 0 h 1841500"/>
                <a:gd name="connsiteX1" fmla="*/ 920750 w 1356374"/>
                <a:gd name="connsiteY1" fmla="*/ 0 h 1841500"/>
                <a:gd name="connsiteX2" fmla="*/ 1356374 w 1356374"/>
                <a:gd name="connsiteY2" fmla="*/ 882650 h 1841500"/>
                <a:gd name="connsiteX3" fmla="*/ 920750 w 1356374"/>
                <a:gd name="connsiteY3" fmla="*/ 1841500 h 1841500"/>
                <a:gd name="connsiteX4" fmla="*/ 0 w 1356374"/>
                <a:gd name="connsiteY4" fmla="*/ 1841500 h 1841500"/>
                <a:gd name="connsiteX5" fmla="*/ 0 w 1356374"/>
                <a:gd name="connsiteY5" fmla="*/ 0 h 184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6374" h="1841500">
                  <a:moveTo>
                    <a:pt x="0" y="0"/>
                  </a:moveTo>
                  <a:lnTo>
                    <a:pt x="920750" y="0"/>
                  </a:lnTo>
                  <a:lnTo>
                    <a:pt x="1356374" y="882650"/>
                  </a:lnTo>
                  <a:lnTo>
                    <a:pt x="920750" y="1841500"/>
                  </a:lnTo>
                  <a:lnTo>
                    <a:pt x="0" y="1841500"/>
                  </a:lnTo>
                  <a:lnTo>
                    <a:pt x="0" y="0"/>
                  </a:lnTo>
                  <a:close/>
                </a:path>
              </a:pathLst>
            </a:custGeom>
            <a:solidFill>
              <a:schemeClr val="accent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sp>
          <p:nvSpPr>
            <p:cNvPr id="52" name="Title 1">
              <a:extLst>
                <a:ext uri="{FF2B5EF4-FFF2-40B4-BE49-F238E27FC236}">
                  <a16:creationId xmlns:a16="http://schemas.microsoft.com/office/drawing/2014/main" id="{7432EFD6-3705-4246-A495-9CC2A9C67441}"/>
                </a:ext>
              </a:extLst>
            </p:cNvPr>
            <p:cNvSpPr txBox="1">
              <a:spLocks/>
            </p:cNvSpPr>
            <p:nvPr userDrawn="1"/>
          </p:nvSpPr>
          <p:spPr>
            <a:xfrm>
              <a:off x="1819445" y="1457325"/>
              <a:ext cx="1180139" cy="1514475"/>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0" kern="1200">
                  <a:solidFill>
                    <a:schemeClr val="tx1"/>
                  </a:solidFill>
                  <a:latin typeface="Arial" panose="020B0604020202020204" pitchFamily="34" charset="0"/>
                  <a:ea typeface="+mj-ea"/>
                  <a:cs typeface="Arial" panose="020B0604020202020204" pitchFamily="34" charset="0"/>
                </a:defRPr>
              </a:lvl1pPr>
            </a:lstStyle>
            <a:p>
              <a:r>
                <a:rPr lang="en-US" sz="1013" dirty="0">
                  <a:solidFill>
                    <a:schemeClr val="tx1"/>
                  </a:solidFill>
                  <a:latin typeface="Arial Narrow" panose="020B0606020202030204" pitchFamily="34" charset="0"/>
                </a:rPr>
                <a:t>Forecast Revenue Sources</a:t>
              </a:r>
            </a:p>
          </p:txBody>
        </p:sp>
      </p:grpSp>
      <p:sp>
        <p:nvSpPr>
          <p:cNvPr id="54" name="Arrow: Pentagon 1">
            <a:extLst>
              <a:ext uri="{FF2B5EF4-FFF2-40B4-BE49-F238E27FC236}">
                <a16:creationId xmlns:a16="http://schemas.microsoft.com/office/drawing/2014/main" id="{64285797-2E3D-4B2B-8F8E-8042D99359F6}"/>
              </a:ext>
            </a:extLst>
          </p:cNvPr>
          <p:cNvSpPr/>
          <p:nvPr userDrawn="1"/>
        </p:nvSpPr>
        <p:spPr>
          <a:xfrm>
            <a:off x="742952" y="962025"/>
            <a:ext cx="1578959" cy="2025650"/>
          </a:xfrm>
          <a:custGeom>
            <a:avLst/>
            <a:gdLst>
              <a:gd name="connsiteX0" fmla="*/ 0 w 1841500"/>
              <a:gd name="connsiteY0" fmla="*/ 0 h 1841500"/>
              <a:gd name="connsiteX1" fmla="*/ 920750 w 1841500"/>
              <a:gd name="connsiteY1" fmla="*/ 0 h 1841500"/>
              <a:gd name="connsiteX2" fmla="*/ 1841500 w 1841500"/>
              <a:gd name="connsiteY2" fmla="*/ 920750 h 1841500"/>
              <a:gd name="connsiteX3" fmla="*/ 920750 w 1841500"/>
              <a:gd name="connsiteY3" fmla="*/ 1841500 h 1841500"/>
              <a:gd name="connsiteX4" fmla="*/ 0 w 1841500"/>
              <a:gd name="connsiteY4" fmla="*/ 1841500 h 1841500"/>
              <a:gd name="connsiteX5" fmla="*/ 0 w 1841500"/>
              <a:gd name="connsiteY5" fmla="*/ 0 h 1841500"/>
              <a:gd name="connsiteX0" fmla="*/ 0 w 1841500"/>
              <a:gd name="connsiteY0" fmla="*/ 0 h 1841500"/>
              <a:gd name="connsiteX1" fmla="*/ 920750 w 1841500"/>
              <a:gd name="connsiteY1" fmla="*/ 0 h 1841500"/>
              <a:gd name="connsiteX2" fmla="*/ 1841500 w 1841500"/>
              <a:gd name="connsiteY2" fmla="*/ 920750 h 1841500"/>
              <a:gd name="connsiteX3" fmla="*/ 920750 w 1841500"/>
              <a:gd name="connsiteY3" fmla="*/ 1841500 h 1841500"/>
              <a:gd name="connsiteX4" fmla="*/ 0 w 1841500"/>
              <a:gd name="connsiteY4" fmla="*/ 1841500 h 1841500"/>
              <a:gd name="connsiteX5" fmla="*/ 0 w 1841500"/>
              <a:gd name="connsiteY5" fmla="*/ 0 h 1841500"/>
              <a:gd name="connsiteX0" fmla="*/ 0 w 1356374"/>
              <a:gd name="connsiteY0" fmla="*/ 0 h 1841500"/>
              <a:gd name="connsiteX1" fmla="*/ 920750 w 1356374"/>
              <a:gd name="connsiteY1" fmla="*/ 0 h 1841500"/>
              <a:gd name="connsiteX2" fmla="*/ 1356374 w 1356374"/>
              <a:gd name="connsiteY2" fmla="*/ 882650 h 1841500"/>
              <a:gd name="connsiteX3" fmla="*/ 920750 w 1356374"/>
              <a:gd name="connsiteY3" fmla="*/ 1841500 h 1841500"/>
              <a:gd name="connsiteX4" fmla="*/ 0 w 1356374"/>
              <a:gd name="connsiteY4" fmla="*/ 1841500 h 1841500"/>
              <a:gd name="connsiteX5" fmla="*/ 0 w 1356374"/>
              <a:gd name="connsiteY5" fmla="*/ 0 h 184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6374" h="1841500">
                <a:moveTo>
                  <a:pt x="0" y="0"/>
                </a:moveTo>
                <a:lnTo>
                  <a:pt x="920750" y="0"/>
                </a:lnTo>
                <a:lnTo>
                  <a:pt x="1356374" y="882650"/>
                </a:lnTo>
                <a:lnTo>
                  <a:pt x="920750" y="1841500"/>
                </a:lnTo>
                <a:lnTo>
                  <a:pt x="0" y="1841500"/>
                </a:lnTo>
                <a:lnTo>
                  <a:pt x="0" y="0"/>
                </a:lnTo>
                <a:close/>
              </a:path>
            </a:pathLst>
          </a:custGeom>
          <a:solidFill>
            <a:schemeClr val="tx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sp>
        <p:nvSpPr>
          <p:cNvPr id="21" name="TextBox 20">
            <a:extLst>
              <a:ext uri="{FF2B5EF4-FFF2-40B4-BE49-F238E27FC236}">
                <a16:creationId xmlns:a16="http://schemas.microsoft.com/office/drawing/2014/main" id="{DBE3111C-4BE1-4F91-8BDE-B1C14D532957}"/>
              </a:ext>
            </a:extLst>
          </p:cNvPr>
          <p:cNvSpPr txBox="1"/>
          <p:nvPr userDrawn="1"/>
        </p:nvSpPr>
        <p:spPr>
          <a:xfrm>
            <a:off x="8382000" y="6488668"/>
            <a:ext cx="762000" cy="369332"/>
          </a:xfrm>
          <a:prstGeom prst="rect">
            <a:avLst/>
          </a:prstGeom>
          <a:noFill/>
        </p:spPr>
        <p:txBody>
          <a:bodyPr wrap="square">
            <a:spAutoFit/>
          </a:bodyPr>
          <a:lstStyle/>
          <a:p>
            <a:pPr algn="r"/>
            <a:r>
              <a:rPr lang="en-US" dirty="0"/>
              <a:t>3-</a:t>
            </a:r>
            <a:fld id="{2AD0952A-F989-48E7-804B-C91DE344DFED}" type="slidenum">
              <a:rPr lang="en-US" smtClean="0"/>
              <a:pPr algn="r"/>
              <a:t>‹#›</a:t>
            </a:fld>
            <a:endParaRPr lang="en-US" dirty="0"/>
          </a:p>
        </p:txBody>
      </p:sp>
    </p:spTree>
    <p:extLst>
      <p:ext uri="{BB962C8B-B14F-4D97-AF65-F5344CB8AC3E}">
        <p14:creationId xmlns:p14="http://schemas.microsoft.com/office/powerpoint/2010/main" val="33055876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lumn Layout">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9BD515BF-4A28-4321-9FD9-3AB5A41D50DA}"/>
              </a:ext>
            </a:extLst>
          </p:cNvPr>
          <p:cNvCxnSpPr>
            <a:cxnSpLocks/>
          </p:cNvCxnSpPr>
          <p:nvPr userDrawn="1"/>
        </p:nvCxnSpPr>
        <p:spPr>
          <a:xfrm>
            <a:off x="0" y="1685925"/>
            <a:ext cx="9144000"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C58AAEC-49E5-49FC-94A7-60CAEAF5E726}"/>
              </a:ext>
            </a:extLst>
          </p:cNvPr>
          <p:cNvSpPr>
            <a:spLocks noGrp="1"/>
          </p:cNvSpPr>
          <p:nvPr>
            <p:ph sz="half" idx="1"/>
          </p:nvPr>
        </p:nvSpPr>
        <p:spPr>
          <a:xfrm>
            <a:off x="1252973" y="2057400"/>
            <a:ext cx="3532909" cy="4351338"/>
          </a:xfrm>
        </p:spPr>
        <p:txBody>
          <a:bodyPr>
            <a:normAutofit/>
          </a:bodyPr>
          <a:lstStyle>
            <a:lvl1pPr>
              <a:lnSpc>
                <a:spcPct val="90000"/>
              </a:lnSpc>
              <a:spcBef>
                <a:spcPts val="450"/>
              </a:spcBef>
              <a:spcAft>
                <a:spcPts val="450"/>
              </a:spcAft>
              <a:defRPr sz="2100"/>
            </a:lvl1pPr>
            <a:lvl2pPr>
              <a:lnSpc>
                <a:spcPct val="90000"/>
              </a:lnSpc>
              <a:spcBef>
                <a:spcPts val="450"/>
              </a:spcBef>
              <a:spcAft>
                <a:spcPts val="450"/>
              </a:spcAft>
              <a:defRPr sz="1800"/>
            </a:lvl2pPr>
            <a:lvl3pPr>
              <a:lnSpc>
                <a:spcPct val="90000"/>
              </a:lnSpc>
              <a:spcBef>
                <a:spcPts val="450"/>
              </a:spcBef>
              <a:spcAft>
                <a:spcPts val="450"/>
              </a:spcAft>
              <a:defRPr sz="1500"/>
            </a:lvl3pPr>
            <a:lvl4pPr>
              <a:lnSpc>
                <a:spcPct val="90000"/>
              </a:lnSpc>
              <a:spcBef>
                <a:spcPts val="450"/>
              </a:spcBef>
              <a:spcAft>
                <a:spcPts val="450"/>
              </a:spcAft>
              <a:defRPr sz="1350"/>
            </a:lvl4pPr>
            <a:lvl5pPr>
              <a:lnSpc>
                <a:spcPct val="90000"/>
              </a:lnSpc>
              <a:spcBef>
                <a:spcPts val="0"/>
              </a:spcBef>
              <a:spcAft>
                <a:spcPts val="675"/>
              </a:spcAft>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5B68B67-6068-4484-89AD-00301FC64E72}"/>
              </a:ext>
            </a:extLst>
          </p:cNvPr>
          <p:cNvSpPr>
            <a:spLocks noGrp="1"/>
          </p:cNvSpPr>
          <p:nvPr>
            <p:ph sz="half" idx="2"/>
          </p:nvPr>
        </p:nvSpPr>
        <p:spPr>
          <a:xfrm>
            <a:off x="4977248" y="2057400"/>
            <a:ext cx="3532909" cy="4351338"/>
          </a:xfrm>
        </p:spPr>
        <p:txBody>
          <a:bodyPr>
            <a:normAutofit/>
          </a:bodyPr>
          <a:lstStyle>
            <a:lvl1pPr>
              <a:lnSpc>
                <a:spcPct val="90000"/>
              </a:lnSpc>
              <a:spcBef>
                <a:spcPts val="450"/>
              </a:spcBef>
              <a:spcAft>
                <a:spcPts val="450"/>
              </a:spcAft>
              <a:defRPr sz="2100"/>
            </a:lvl1pPr>
            <a:lvl2pPr>
              <a:lnSpc>
                <a:spcPct val="90000"/>
              </a:lnSpc>
              <a:spcBef>
                <a:spcPts val="450"/>
              </a:spcBef>
              <a:spcAft>
                <a:spcPts val="450"/>
              </a:spcAft>
              <a:defRPr sz="1800"/>
            </a:lvl2pPr>
            <a:lvl3pPr>
              <a:lnSpc>
                <a:spcPct val="90000"/>
              </a:lnSpc>
              <a:spcBef>
                <a:spcPts val="450"/>
              </a:spcBef>
              <a:spcAft>
                <a:spcPts val="450"/>
              </a:spcAft>
              <a:defRPr sz="1500"/>
            </a:lvl3pPr>
            <a:lvl4pPr>
              <a:lnSpc>
                <a:spcPct val="90000"/>
              </a:lnSpc>
              <a:spcBef>
                <a:spcPts val="450"/>
              </a:spcBef>
              <a:spcAft>
                <a:spcPts val="450"/>
              </a:spcAft>
              <a:defRPr sz="1350"/>
            </a:lvl4pPr>
            <a:lvl5pPr>
              <a:lnSpc>
                <a:spcPct val="90000"/>
              </a:lnSpc>
              <a:spcBef>
                <a:spcPts val="0"/>
              </a:spcBef>
              <a:spcAft>
                <a:spcPts val="675"/>
              </a:spcAft>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7755FC2F-D82D-4431-ADE7-8B20C32B60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612" y="0"/>
            <a:ext cx="1204722" cy="6858000"/>
          </a:xfrm>
          <a:prstGeom prst="rect">
            <a:avLst/>
          </a:prstGeom>
        </p:spPr>
      </p:pic>
      <p:sp>
        <p:nvSpPr>
          <p:cNvPr id="15" name="Title 14">
            <a:extLst>
              <a:ext uri="{FF2B5EF4-FFF2-40B4-BE49-F238E27FC236}">
                <a16:creationId xmlns:a16="http://schemas.microsoft.com/office/drawing/2014/main" id="{51635647-929D-4154-83E6-FC4D044470B6}"/>
              </a:ext>
            </a:extLst>
          </p:cNvPr>
          <p:cNvSpPr>
            <a:spLocks noGrp="1"/>
          </p:cNvSpPr>
          <p:nvPr>
            <p:ph type="title"/>
          </p:nvPr>
        </p:nvSpPr>
        <p:spPr/>
        <p:txBody>
          <a:bodyPr>
            <a:normAutofit/>
          </a:bodyPr>
          <a:lstStyle>
            <a:lvl1pPr>
              <a:defRPr sz="3000"/>
            </a:lvl1pPr>
          </a:lstStyle>
          <a:p>
            <a:r>
              <a:rPr lang="en-US" dirty="0"/>
              <a:t>Click to edit Master title style</a:t>
            </a:r>
          </a:p>
        </p:txBody>
      </p:sp>
      <p:sp>
        <p:nvSpPr>
          <p:cNvPr id="7" name="TextBox 6">
            <a:extLst>
              <a:ext uri="{FF2B5EF4-FFF2-40B4-BE49-F238E27FC236}">
                <a16:creationId xmlns:a16="http://schemas.microsoft.com/office/drawing/2014/main" id="{866C5C02-6D5C-49F8-8BC2-F632180D5002}"/>
              </a:ext>
            </a:extLst>
          </p:cNvPr>
          <p:cNvSpPr txBox="1"/>
          <p:nvPr userDrawn="1"/>
        </p:nvSpPr>
        <p:spPr>
          <a:xfrm>
            <a:off x="8382000" y="6488668"/>
            <a:ext cx="762000" cy="369332"/>
          </a:xfrm>
          <a:prstGeom prst="rect">
            <a:avLst/>
          </a:prstGeom>
          <a:noFill/>
        </p:spPr>
        <p:txBody>
          <a:bodyPr wrap="square">
            <a:spAutoFit/>
          </a:bodyPr>
          <a:lstStyle/>
          <a:p>
            <a:pPr algn="r"/>
            <a:r>
              <a:rPr lang="en-US" dirty="0"/>
              <a:t>3-</a:t>
            </a:r>
            <a:fld id="{2AD0952A-F989-48E7-804B-C91DE344DFED}" type="slidenum">
              <a:rPr lang="en-US" smtClean="0"/>
              <a:pPr algn="r"/>
              <a:t>‹#›</a:t>
            </a:fld>
            <a:endParaRPr lang="en-US" dirty="0"/>
          </a:p>
        </p:txBody>
      </p:sp>
    </p:spTree>
    <p:extLst>
      <p:ext uri="{BB962C8B-B14F-4D97-AF65-F5344CB8AC3E}">
        <p14:creationId xmlns:p14="http://schemas.microsoft.com/office/powerpoint/2010/main" val="42209301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Column Layout">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9BD515BF-4A28-4321-9FD9-3AB5A41D50DA}"/>
              </a:ext>
            </a:extLst>
          </p:cNvPr>
          <p:cNvCxnSpPr>
            <a:cxnSpLocks/>
          </p:cNvCxnSpPr>
          <p:nvPr userDrawn="1"/>
        </p:nvCxnSpPr>
        <p:spPr>
          <a:xfrm>
            <a:off x="0" y="1685925"/>
            <a:ext cx="9144000"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C58AAEC-49E5-49FC-94A7-60CAEAF5E726}"/>
              </a:ext>
            </a:extLst>
          </p:cNvPr>
          <p:cNvSpPr>
            <a:spLocks noGrp="1"/>
          </p:cNvSpPr>
          <p:nvPr>
            <p:ph sz="half" idx="1"/>
          </p:nvPr>
        </p:nvSpPr>
        <p:spPr>
          <a:xfrm>
            <a:off x="1174155" y="2057400"/>
            <a:ext cx="2185594" cy="4122738"/>
          </a:xfrm>
        </p:spPr>
        <p:txBody>
          <a:bodyPr/>
          <a:lstStyle>
            <a:lvl1pPr>
              <a:lnSpc>
                <a:spcPct val="90000"/>
              </a:lnSpc>
              <a:spcBef>
                <a:spcPts val="450"/>
              </a:spcBef>
              <a:spcAft>
                <a:spcPts val="450"/>
              </a:spcAft>
              <a:defRPr sz="2100"/>
            </a:lvl1pPr>
            <a:lvl2pPr>
              <a:lnSpc>
                <a:spcPct val="90000"/>
              </a:lnSpc>
              <a:spcBef>
                <a:spcPts val="450"/>
              </a:spcBef>
              <a:spcAft>
                <a:spcPts val="450"/>
              </a:spcAft>
              <a:defRPr sz="1800"/>
            </a:lvl2pPr>
            <a:lvl3pPr>
              <a:lnSpc>
                <a:spcPct val="90000"/>
              </a:lnSpc>
              <a:spcBef>
                <a:spcPts val="450"/>
              </a:spcBef>
              <a:spcAft>
                <a:spcPts val="450"/>
              </a:spcAft>
              <a:defRPr sz="1500"/>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a:extLst>
              <a:ext uri="{FF2B5EF4-FFF2-40B4-BE49-F238E27FC236}">
                <a16:creationId xmlns:a16="http://schemas.microsoft.com/office/drawing/2014/main" id="{35B68B67-6068-4484-89AD-00301FC64E72}"/>
              </a:ext>
            </a:extLst>
          </p:cNvPr>
          <p:cNvSpPr>
            <a:spLocks noGrp="1"/>
          </p:cNvSpPr>
          <p:nvPr>
            <p:ph sz="half" idx="2"/>
          </p:nvPr>
        </p:nvSpPr>
        <p:spPr>
          <a:xfrm>
            <a:off x="3598998" y="2057400"/>
            <a:ext cx="2193659" cy="4122738"/>
          </a:xfrm>
        </p:spPr>
        <p:txBody>
          <a:bodyPr/>
          <a:lstStyle>
            <a:lvl1pPr>
              <a:lnSpc>
                <a:spcPct val="90000"/>
              </a:lnSpc>
              <a:spcBef>
                <a:spcPts val="450"/>
              </a:spcBef>
              <a:spcAft>
                <a:spcPts val="450"/>
              </a:spcAft>
              <a:defRPr sz="2100"/>
            </a:lvl1pPr>
            <a:lvl2pPr>
              <a:lnSpc>
                <a:spcPct val="90000"/>
              </a:lnSpc>
              <a:spcBef>
                <a:spcPts val="450"/>
              </a:spcBef>
              <a:spcAft>
                <a:spcPts val="450"/>
              </a:spcAft>
              <a:defRPr sz="1800"/>
            </a:lvl2pPr>
            <a:lvl3pPr>
              <a:lnSpc>
                <a:spcPct val="90000"/>
              </a:lnSpc>
              <a:spcBef>
                <a:spcPts val="450"/>
              </a:spcBef>
              <a:spcAft>
                <a:spcPts val="450"/>
              </a:spcAft>
              <a:defRPr sz="1500"/>
            </a:lvl3pPr>
          </a:lstStyle>
          <a:p>
            <a:pPr lvl="0"/>
            <a:r>
              <a:rPr lang="en-US" dirty="0"/>
              <a:t>Click to edit Master text styles</a:t>
            </a:r>
          </a:p>
          <a:p>
            <a:pPr lvl="1"/>
            <a:r>
              <a:rPr lang="en-US" dirty="0"/>
              <a:t>Second level</a:t>
            </a:r>
          </a:p>
          <a:p>
            <a:pPr lvl="2"/>
            <a:r>
              <a:rPr lang="en-US" dirty="0"/>
              <a:t>Third level</a:t>
            </a:r>
          </a:p>
        </p:txBody>
      </p:sp>
      <p:pic>
        <p:nvPicPr>
          <p:cNvPr id="8" name="Picture 7">
            <a:extLst>
              <a:ext uri="{FF2B5EF4-FFF2-40B4-BE49-F238E27FC236}">
                <a16:creationId xmlns:a16="http://schemas.microsoft.com/office/drawing/2014/main" id="{7755FC2F-D82D-4431-ADE7-8B20C32B60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1204722" cy="6858000"/>
          </a:xfrm>
          <a:prstGeom prst="rect">
            <a:avLst/>
          </a:prstGeom>
        </p:spPr>
      </p:pic>
      <p:sp>
        <p:nvSpPr>
          <p:cNvPr id="7" name="Content Placeholder 3">
            <a:extLst>
              <a:ext uri="{FF2B5EF4-FFF2-40B4-BE49-F238E27FC236}">
                <a16:creationId xmlns:a16="http://schemas.microsoft.com/office/drawing/2014/main" id="{CED45540-9530-4743-88B9-26380C151C3E}"/>
              </a:ext>
            </a:extLst>
          </p:cNvPr>
          <p:cNvSpPr>
            <a:spLocks noGrp="1"/>
          </p:cNvSpPr>
          <p:nvPr>
            <p:ph sz="half" idx="10"/>
          </p:nvPr>
        </p:nvSpPr>
        <p:spPr>
          <a:xfrm>
            <a:off x="6001679" y="2057400"/>
            <a:ext cx="2193659" cy="4122738"/>
          </a:xfrm>
        </p:spPr>
        <p:txBody>
          <a:bodyPr/>
          <a:lstStyle>
            <a:lvl1pPr>
              <a:lnSpc>
                <a:spcPct val="90000"/>
              </a:lnSpc>
              <a:spcBef>
                <a:spcPts val="450"/>
              </a:spcBef>
              <a:spcAft>
                <a:spcPts val="450"/>
              </a:spcAft>
              <a:defRPr sz="2100"/>
            </a:lvl1pPr>
            <a:lvl2pPr>
              <a:lnSpc>
                <a:spcPct val="90000"/>
              </a:lnSpc>
              <a:spcBef>
                <a:spcPts val="450"/>
              </a:spcBef>
              <a:spcAft>
                <a:spcPts val="450"/>
              </a:spcAft>
              <a:defRPr sz="1800"/>
            </a:lvl2pPr>
            <a:lvl3pPr>
              <a:lnSpc>
                <a:spcPct val="90000"/>
              </a:lnSpc>
              <a:spcBef>
                <a:spcPts val="450"/>
              </a:spcBef>
              <a:spcAft>
                <a:spcPts val="450"/>
              </a:spcAft>
              <a:defRPr sz="1500"/>
            </a:lvl3pPr>
          </a:lstStyle>
          <a:p>
            <a:pPr lvl="0"/>
            <a:r>
              <a:rPr lang="en-US" dirty="0"/>
              <a:t>Click to edit Master text styles</a:t>
            </a:r>
          </a:p>
          <a:p>
            <a:pPr lvl="1"/>
            <a:r>
              <a:rPr lang="en-US" dirty="0"/>
              <a:t>Second level</a:t>
            </a:r>
          </a:p>
          <a:p>
            <a:pPr lvl="2"/>
            <a:r>
              <a:rPr lang="en-US" dirty="0"/>
              <a:t>Third level</a:t>
            </a:r>
          </a:p>
        </p:txBody>
      </p:sp>
      <p:sp>
        <p:nvSpPr>
          <p:cNvPr id="5" name="Title 4">
            <a:extLst>
              <a:ext uri="{FF2B5EF4-FFF2-40B4-BE49-F238E27FC236}">
                <a16:creationId xmlns:a16="http://schemas.microsoft.com/office/drawing/2014/main" id="{DF9ACF86-BF2B-4750-AF04-1D2CC7368BD1}"/>
              </a:ext>
            </a:extLst>
          </p:cNvPr>
          <p:cNvSpPr>
            <a:spLocks noGrp="1"/>
          </p:cNvSpPr>
          <p:nvPr>
            <p:ph type="title" hasCustomPrompt="1"/>
          </p:nvPr>
        </p:nvSpPr>
        <p:spPr>
          <a:xfrm>
            <a:off x="628650" y="365127"/>
            <a:ext cx="7886700" cy="1320795"/>
          </a:xfrm>
        </p:spPr>
        <p:txBody>
          <a:bodyPr anchor="ctr">
            <a:normAutofit/>
          </a:bodyPr>
          <a:lstStyle>
            <a:lvl1pPr>
              <a:defRPr sz="3000"/>
            </a:lvl1pPr>
          </a:lstStyle>
          <a:p>
            <a:r>
              <a:rPr lang="en-US" dirty="0"/>
              <a:t>Three Column Layout</a:t>
            </a:r>
          </a:p>
        </p:txBody>
      </p:sp>
      <p:sp>
        <p:nvSpPr>
          <p:cNvPr id="9" name="TextBox 8">
            <a:extLst>
              <a:ext uri="{FF2B5EF4-FFF2-40B4-BE49-F238E27FC236}">
                <a16:creationId xmlns:a16="http://schemas.microsoft.com/office/drawing/2014/main" id="{C51DAD8A-C891-4B00-A603-B2823A79DC9E}"/>
              </a:ext>
            </a:extLst>
          </p:cNvPr>
          <p:cNvSpPr txBox="1"/>
          <p:nvPr userDrawn="1"/>
        </p:nvSpPr>
        <p:spPr>
          <a:xfrm>
            <a:off x="8382000" y="6488668"/>
            <a:ext cx="762000" cy="369332"/>
          </a:xfrm>
          <a:prstGeom prst="rect">
            <a:avLst/>
          </a:prstGeom>
          <a:noFill/>
        </p:spPr>
        <p:txBody>
          <a:bodyPr wrap="square">
            <a:spAutoFit/>
          </a:bodyPr>
          <a:lstStyle/>
          <a:p>
            <a:pPr algn="r"/>
            <a:r>
              <a:rPr lang="en-US" dirty="0"/>
              <a:t>3-</a:t>
            </a:r>
            <a:fld id="{2AD0952A-F989-48E7-804B-C91DE344DFED}" type="slidenum">
              <a:rPr lang="en-US" smtClean="0"/>
              <a:pPr algn="r"/>
              <a:t>‹#›</a:t>
            </a:fld>
            <a:endParaRPr lang="en-US" dirty="0"/>
          </a:p>
        </p:txBody>
      </p:sp>
    </p:spTree>
    <p:extLst>
      <p:ext uri="{BB962C8B-B14F-4D97-AF65-F5344CB8AC3E}">
        <p14:creationId xmlns:p14="http://schemas.microsoft.com/office/powerpoint/2010/main" val="16142798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mparison Layou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7E7A7BC-165D-4976-8F24-3B8F7E1EE2CD}"/>
              </a:ext>
            </a:extLst>
          </p:cNvPr>
          <p:cNvSpPr>
            <a:spLocks noGrp="1"/>
          </p:cNvSpPr>
          <p:nvPr>
            <p:ph type="body" idx="1"/>
          </p:nvPr>
        </p:nvSpPr>
        <p:spPr>
          <a:xfrm>
            <a:off x="1177152" y="5486400"/>
            <a:ext cx="3516673" cy="823912"/>
          </a:xfrm>
          <a:solidFill>
            <a:schemeClr val="accent2"/>
          </a:solidFill>
        </p:spPr>
        <p:txBody>
          <a:bodyPr lIns="182880" tIns="182880" rIns="182880" bIns="182880" anchor="ctr" anchorCtr="0"/>
          <a:lstStyle>
            <a:lvl1pPr marL="0" indent="0" algn="ctr">
              <a:buNone/>
              <a:defRPr sz="1800"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0BF42C08-961C-4865-B8AC-A3A294AFF425}"/>
              </a:ext>
            </a:extLst>
          </p:cNvPr>
          <p:cNvSpPr>
            <a:spLocks noGrp="1" noChangeAspect="1"/>
          </p:cNvSpPr>
          <p:nvPr>
            <p:ph sz="half" idx="2"/>
          </p:nvPr>
        </p:nvSpPr>
        <p:spPr>
          <a:xfrm>
            <a:off x="1177152" y="2057400"/>
            <a:ext cx="3516673" cy="3276596"/>
          </a:xfrm>
        </p:spPr>
        <p:txBody>
          <a:bodyPr/>
          <a:lstStyle>
            <a:lvl1pPr>
              <a:lnSpc>
                <a:spcPct val="90000"/>
              </a:lnSpc>
              <a:spcBef>
                <a:spcPts val="450"/>
              </a:spcBef>
              <a:spcAft>
                <a:spcPts val="450"/>
              </a:spcAft>
              <a:defRPr sz="1800"/>
            </a:lvl1pPr>
            <a:lvl2pPr>
              <a:lnSpc>
                <a:spcPct val="90000"/>
              </a:lnSpc>
              <a:spcBef>
                <a:spcPts val="450"/>
              </a:spcBef>
              <a:spcAft>
                <a:spcPts val="450"/>
              </a:spcAft>
              <a:defRPr sz="1500"/>
            </a:lvl2pPr>
            <a:lvl3pPr>
              <a:lnSpc>
                <a:spcPct val="90000"/>
              </a:lnSpc>
              <a:spcBef>
                <a:spcPts val="450"/>
              </a:spcBef>
              <a:spcAft>
                <a:spcPts val="450"/>
              </a:spcAft>
              <a:defRPr sz="1350"/>
            </a:lvl3pPr>
            <a:lvl4pPr>
              <a:lnSpc>
                <a:spcPct val="90000"/>
              </a:lnSpc>
              <a:spcBef>
                <a:spcPts val="450"/>
              </a:spcBef>
              <a:spcAft>
                <a:spcPts val="450"/>
              </a:spcAft>
              <a:defRPr sz="1350"/>
            </a:lvl4pPr>
            <a:lvl5pPr>
              <a:lnSpc>
                <a:spcPct val="90000"/>
              </a:lnSpc>
              <a:spcBef>
                <a:spcPts val="0"/>
              </a:spcBef>
              <a:spcAft>
                <a:spcPts val="675"/>
              </a:spcAft>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74E1494B-62A0-4A4B-8597-D6C1B7B80FB2}"/>
              </a:ext>
            </a:extLst>
          </p:cNvPr>
          <p:cNvSpPr>
            <a:spLocks noGrp="1"/>
          </p:cNvSpPr>
          <p:nvPr>
            <p:ph type="body" sz="quarter" idx="3"/>
          </p:nvPr>
        </p:nvSpPr>
        <p:spPr>
          <a:xfrm>
            <a:off x="4920150" y="5486400"/>
            <a:ext cx="3533992" cy="823912"/>
          </a:xfrm>
          <a:solidFill>
            <a:schemeClr val="accent2"/>
          </a:solidFill>
        </p:spPr>
        <p:txBody>
          <a:bodyPr lIns="182880" tIns="182880" rIns="182880" bIns="182880" anchor="ctr" anchorCtr="0"/>
          <a:lstStyle>
            <a:lvl1pPr marL="0" indent="0" algn="ctr">
              <a:buNone/>
              <a:defRPr sz="1800"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81C2863-B510-4B74-9F71-FE0235181756}"/>
              </a:ext>
            </a:extLst>
          </p:cNvPr>
          <p:cNvSpPr>
            <a:spLocks noGrp="1" noChangeAspect="1"/>
          </p:cNvSpPr>
          <p:nvPr>
            <p:ph sz="quarter" idx="4"/>
          </p:nvPr>
        </p:nvSpPr>
        <p:spPr>
          <a:xfrm>
            <a:off x="4920150" y="2057400"/>
            <a:ext cx="3533992" cy="3276596"/>
          </a:xfrm>
        </p:spPr>
        <p:txBody>
          <a:bodyPr/>
          <a:lstStyle>
            <a:lvl1pPr>
              <a:lnSpc>
                <a:spcPct val="90000"/>
              </a:lnSpc>
              <a:spcBef>
                <a:spcPts val="450"/>
              </a:spcBef>
              <a:spcAft>
                <a:spcPts val="450"/>
              </a:spcAft>
              <a:defRPr sz="1800"/>
            </a:lvl1pPr>
            <a:lvl2pPr>
              <a:lnSpc>
                <a:spcPct val="90000"/>
              </a:lnSpc>
              <a:spcBef>
                <a:spcPts val="450"/>
              </a:spcBef>
              <a:spcAft>
                <a:spcPts val="450"/>
              </a:spcAft>
              <a:defRPr sz="1500"/>
            </a:lvl2pPr>
            <a:lvl3pPr>
              <a:lnSpc>
                <a:spcPct val="90000"/>
              </a:lnSpc>
              <a:spcBef>
                <a:spcPts val="450"/>
              </a:spcBef>
              <a:spcAft>
                <a:spcPts val="450"/>
              </a:spcAft>
              <a:defRPr sz="1350"/>
            </a:lvl3pPr>
            <a:lvl4pPr>
              <a:lnSpc>
                <a:spcPct val="90000"/>
              </a:lnSpc>
              <a:spcBef>
                <a:spcPts val="450"/>
              </a:spcBef>
              <a:spcAft>
                <a:spcPts val="450"/>
              </a:spcAft>
              <a:defRPr sz="1350"/>
            </a:lvl4pPr>
            <a:lvl5pPr>
              <a:lnSpc>
                <a:spcPct val="90000"/>
              </a:lnSpc>
              <a:spcBef>
                <a:spcPts val="0"/>
              </a:spcBef>
              <a:spcAft>
                <a:spcPts val="675"/>
              </a:spcAft>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6D49131D-23CE-4D7A-8CA0-DEAC55800A5A}"/>
              </a:ext>
            </a:extLst>
          </p:cNvPr>
          <p:cNvCxnSpPr>
            <a:cxnSpLocks/>
          </p:cNvCxnSpPr>
          <p:nvPr userDrawn="1"/>
        </p:nvCxnSpPr>
        <p:spPr>
          <a:xfrm>
            <a:off x="0" y="1685925"/>
            <a:ext cx="9144000"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C07A39C0-6F9A-4765-8A00-7DF9D1D70F2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1204722" cy="6858000"/>
          </a:xfrm>
          <a:prstGeom prst="rect">
            <a:avLst/>
          </a:prstGeom>
        </p:spPr>
      </p:pic>
      <p:sp>
        <p:nvSpPr>
          <p:cNvPr id="14" name="Title 13">
            <a:extLst>
              <a:ext uri="{FF2B5EF4-FFF2-40B4-BE49-F238E27FC236}">
                <a16:creationId xmlns:a16="http://schemas.microsoft.com/office/drawing/2014/main" id="{51F1FE5F-A45D-4F02-986D-9B75793EC42D}"/>
              </a:ext>
            </a:extLst>
          </p:cNvPr>
          <p:cNvSpPr>
            <a:spLocks noGrp="1"/>
          </p:cNvSpPr>
          <p:nvPr>
            <p:ph type="title" hasCustomPrompt="1"/>
          </p:nvPr>
        </p:nvSpPr>
        <p:spPr>
          <a:xfrm>
            <a:off x="628650" y="365125"/>
            <a:ext cx="7886700" cy="1320798"/>
          </a:xfrm>
        </p:spPr>
        <p:txBody>
          <a:bodyPr anchor="ctr">
            <a:normAutofit/>
          </a:bodyPr>
          <a:lstStyle>
            <a:lvl1pPr>
              <a:defRPr sz="3000"/>
            </a:lvl1pPr>
          </a:lstStyle>
          <a:p>
            <a:r>
              <a:rPr lang="en-US" dirty="0"/>
              <a:t>Two Comparison Layout</a:t>
            </a:r>
          </a:p>
        </p:txBody>
      </p:sp>
      <p:sp>
        <p:nvSpPr>
          <p:cNvPr id="9" name="TextBox 8">
            <a:extLst>
              <a:ext uri="{FF2B5EF4-FFF2-40B4-BE49-F238E27FC236}">
                <a16:creationId xmlns:a16="http://schemas.microsoft.com/office/drawing/2014/main" id="{1CEC0465-DA15-4D37-8899-DF8F55D29C20}"/>
              </a:ext>
            </a:extLst>
          </p:cNvPr>
          <p:cNvSpPr txBox="1"/>
          <p:nvPr userDrawn="1"/>
        </p:nvSpPr>
        <p:spPr>
          <a:xfrm>
            <a:off x="8382000" y="6488668"/>
            <a:ext cx="762000" cy="369332"/>
          </a:xfrm>
          <a:prstGeom prst="rect">
            <a:avLst/>
          </a:prstGeom>
          <a:noFill/>
        </p:spPr>
        <p:txBody>
          <a:bodyPr wrap="square">
            <a:spAutoFit/>
          </a:bodyPr>
          <a:lstStyle/>
          <a:p>
            <a:pPr algn="r"/>
            <a:r>
              <a:rPr lang="en-US" dirty="0"/>
              <a:t>3-</a:t>
            </a:r>
            <a:fld id="{2AD0952A-F989-48E7-804B-C91DE344DFED}" type="slidenum">
              <a:rPr lang="en-US" smtClean="0"/>
              <a:pPr algn="r"/>
              <a:t>‹#›</a:t>
            </a:fld>
            <a:endParaRPr lang="en-US" dirty="0"/>
          </a:p>
        </p:txBody>
      </p:sp>
    </p:spTree>
    <p:extLst>
      <p:ext uri="{BB962C8B-B14F-4D97-AF65-F5344CB8AC3E}">
        <p14:creationId xmlns:p14="http://schemas.microsoft.com/office/powerpoint/2010/main" val="42218163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Comparison Layou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7E7A7BC-165D-4976-8F24-3B8F7E1EE2CD}"/>
              </a:ext>
            </a:extLst>
          </p:cNvPr>
          <p:cNvSpPr>
            <a:spLocks noGrp="1"/>
          </p:cNvSpPr>
          <p:nvPr>
            <p:ph type="body" idx="1"/>
          </p:nvPr>
        </p:nvSpPr>
        <p:spPr>
          <a:xfrm>
            <a:off x="1088349" y="5486403"/>
            <a:ext cx="2296541" cy="630237"/>
          </a:xfrm>
          <a:solidFill>
            <a:schemeClr val="accent2"/>
          </a:solidFill>
        </p:spPr>
        <p:txBody>
          <a:bodyPr lIns="182880" tIns="182880" rIns="182880" bIns="182880" anchor="ctr" anchorCtr="0"/>
          <a:lstStyle>
            <a:lvl1pPr marL="0" indent="0" algn="ctr">
              <a:buNone/>
              <a:defRPr sz="1800"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dirty="0"/>
              <a:t>Click to edit</a:t>
            </a:r>
          </a:p>
        </p:txBody>
      </p:sp>
      <p:sp>
        <p:nvSpPr>
          <p:cNvPr id="4" name="Content Placeholder 3">
            <a:extLst>
              <a:ext uri="{FF2B5EF4-FFF2-40B4-BE49-F238E27FC236}">
                <a16:creationId xmlns:a16="http://schemas.microsoft.com/office/drawing/2014/main" id="{0BF42C08-961C-4865-B8AC-A3A294AFF425}"/>
              </a:ext>
            </a:extLst>
          </p:cNvPr>
          <p:cNvSpPr>
            <a:spLocks noGrp="1" noChangeAspect="1"/>
          </p:cNvSpPr>
          <p:nvPr>
            <p:ph sz="half" idx="2"/>
          </p:nvPr>
        </p:nvSpPr>
        <p:spPr>
          <a:xfrm>
            <a:off x="1088348" y="2053774"/>
            <a:ext cx="2286000" cy="3313545"/>
          </a:xfrm>
        </p:spPr>
        <p:txBody>
          <a:bodyPr/>
          <a:lstStyle>
            <a:lvl1pPr>
              <a:lnSpc>
                <a:spcPct val="90000"/>
              </a:lnSpc>
              <a:spcBef>
                <a:spcPts val="450"/>
              </a:spcBef>
              <a:spcAft>
                <a:spcPts val="450"/>
              </a:spcAft>
              <a:defRPr sz="1800"/>
            </a:lvl1pPr>
            <a:lvl2pPr>
              <a:lnSpc>
                <a:spcPct val="90000"/>
              </a:lnSpc>
              <a:spcBef>
                <a:spcPts val="450"/>
              </a:spcBef>
              <a:spcAft>
                <a:spcPts val="450"/>
              </a:spcAft>
              <a:defRPr sz="1500"/>
            </a:lvl2pPr>
            <a:lvl3pPr>
              <a:lnSpc>
                <a:spcPct val="90000"/>
              </a:lnSpc>
              <a:spcBef>
                <a:spcPts val="450"/>
              </a:spcBef>
              <a:spcAft>
                <a:spcPts val="450"/>
              </a:spcAft>
              <a:defRPr sz="1350"/>
            </a:lvl3pPr>
          </a:lstStyle>
          <a:p>
            <a:pPr lvl="0"/>
            <a:r>
              <a:rPr lang="en-US" dirty="0"/>
              <a:t>Click to edit Master text styles</a:t>
            </a:r>
          </a:p>
          <a:p>
            <a:pPr lvl="1"/>
            <a:r>
              <a:rPr lang="en-US" dirty="0"/>
              <a:t>Second level</a:t>
            </a:r>
          </a:p>
          <a:p>
            <a:pPr lvl="2"/>
            <a:r>
              <a:rPr lang="en-US" dirty="0"/>
              <a:t>Third level</a:t>
            </a:r>
          </a:p>
        </p:txBody>
      </p:sp>
      <p:cxnSp>
        <p:nvCxnSpPr>
          <p:cNvPr id="10" name="Straight Connector 9">
            <a:extLst>
              <a:ext uri="{FF2B5EF4-FFF2-40B4-BE49-F238E27FC236}">
                <a16:creationId xmlns:a16="http://schemas.microsoft.com/office/drawing/2014/main" id="{6D49131D-23CE-4D7A-8CA0-DEAC55800A5A}"/>
              </a:ext>
            </a:extLst>
          </p:cNvPr>
          <p:cNvCxnSpPr>
            <a:cxnSpLocks/>
          </p:cNvCxnSpPr>
          <p:nvPr userDrawn="1"/>
        </p:nvCxnSpPr>
        <p:spPr>
          <a:xfrm>
            <a:off x="0" y="1685925"/>
            <a:ext cx="9144000"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C07A39C0-6F9A-4765-8A00-7DF9D1D70F2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1204722" cy="6858000"/>
          </a:xfrm>
          <a:prstGeom prst="rect">
            <a:avLst/>
          </a:prstGeom>
        </p:spPr>
      </p:pic>
      <p:sp>
        <p:nvSpPr>
          <p:cNvPr id="9" name="Text Placeholder 2">
            <a:extLst>
              <a:ext uri="{FF2B5EF4-FFF2-40B4-BE49-F238E27FC236}">
                <a16:creationId xmlns:a16="http://schemas.microsoft.com/office/drawing/2014/main" id="{1114C24B-F749-4B17-B182-B4AEC6933FB0}"/>
              </a:ext>
            </a:extLst>
          </p:cNvPr>
          <p:cNvSpPr>
            <a:spLocks noGrp="1"/>
          </p:cNvSpPr>
          <p:nvPr>
            <p:ph type="body" idx="10"/>
          </p:nvPr>
        </p:nvSpPr>
        <p:spPr>
          <a:xfrm>
            <a:off x="3583899" y="5486403"/>
            <a:ext cx="2296541" cy="630237"/>
          </a:xfrm>
          <a:solidFill>
            <a:schemeClr val="accent2"/>
          </a:solidFill>
        </p:spPr>
        <p:txBody>
          <a:bodyPr lIns="182880" tIns="182880" rIns="182880" bIns="182880" anchor="ctr" anchorCtr="0"/>
          <a:lstStyle>
            <a:lvl1pPr marL="0" indent="0" algn="ctr">
              <a:buNone/>
              <a:defRPr sz="1800"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dirty="0"/>
              <a:t>Click to edit</a:t>
            </a:r>
          </a:p>
        </p:txBody>
      </p:sp>
      <p:sp>
        <p:nvSpPr>
          <p:cNvPr id="13" name="Content Placeholder 3">
            <a:extLst>
              <a:ext uri="{FF2B5EF4-FFF2-40B4-BE49-F238E27FC236}">
                <a16:creationId xmlns:a16="http://schemas.microsoft.com/office/drawing/2014/main" id="{B85C3409-779E-406E-A846-5568C1FC1FCD}"/>
              </a:ext>
            </a:extLst>
          </p:cNvPr>
          <p:cNvSpPr>
            <a:spLocks noGrp="1" noChangeAspect="1"/>
          </p:cNvSpPr>
          <p:nvPr>
            <p:ph sz="half" idx="11"/>
          </p:nvPr>
        </p:nvSpPr>
        <p:spPr>
          <a:xfrm>
            <a:off x="3581400" y="2057403"/>
            <a:ext cx="2286000" cy="3313545"/>
          </a:xfrm>
        </p:spPr>
        <p:txBody>
          <a:bodyPr/>
          <a:lstStyle>
            <a:lvl1pPr>
              <a:lnSpc>
                <a:spcPct val="90000"/>
              </a:lnSpc>
              <a:spcBef>
                <a:spcPts val="450"/>
              </a:spcBef>
              <a:spcAft>
                <a:spcPts val="450"/>
              </a:spcAft>
              <a:defRPr sz="1800"/>
            </a:lvl1pPr>
            <a:lvl2pPr>
              <a:lnSpc>
                <a:spcPct val="90000"/>
              </a:lnSpc>
              <a:spcBef>
                <a:spcPts val="450"/>
              </a:spcBef>
              <a:spcAft>
                <a:spcPts val="450"/>
              </a:spcAft>
              <a:defRPr sz="1500"/>
            </a:lvl2pPr>
            <a:lvl3pPr>
              <a:lnSpc>
                <a:spcPct val="90000"/>
              </a:lnSpc>
              <a:spcBef>
                <a:spcPts val="450"/>
              </a:spcBef>
              <a:spcAft>
                <a:spcPts val="450"/>
              </a:spcAft>
              <a:defRPr sz="1350"/>
            </a:lvl3pPr>
          </a:lstStyle>
          <a:p>
            <a:pPr lvl="0"/>
            <a:r>
              <a:rPr lang="en-US" dirty="0"/>
              <a:t>Click to edit Master text styles</a:t>
            </a:r>
          </a:p>
          <a:p>
            <a:pPr lvl="1"/>
            <a:r>
              <a:rPr lang="en-US" dirty="0"/>
              <a:t>Second level</a:t>
            </a:r>
          </a:p>
          <a:p>
            <a:pPr lvl="2"/>
            <a:r>
              <a:rPr lang="en-US" dirty="0"/>
              <a:t>Third level</a:t>
            </a:r>
          </a:p>
        </p:txBody>
      </p:sp>
      <p:sp>
        <p:nvSpPr>
          <p:cNvPr id="14" name="Text Placeholder 2">
            <a:extLst>
              <a:ext uri="{FF2B5EF4-FFF2-40B4-BE49-F238E27FC236}">
                <a16:creationId xmlns:a16="http://schemas.microsoft.com/office/drawing/2014/main" id="{3829F864-A6FC-4969-9940-2B5277DA5E1F}"/>
              </a:ext>
            </a:extLst>
          </p:cNvPr>
          <p:cNvSpPr>
            <a:spLocks noGrp="1"/>
          </p:cNvSpPr>
          <p:nvPr>
            <p:ph type="body" idx="12"/>
          </p:nvPr>
        </p:nvSpPr>
        <p:spPr>
          <a:xfrm>
            <a:off x="6069924" y="5486403"/>
            <a:ext cx="2296541" cy="630237"/>
          </a:xfrm>
          <a:solidFill>
            <a:schemeClr val="accent2"/>
          </a:solidFill>
        </p:spPr>
        <p:txBody>
          <a:bodyPr lIns="182880" tIns="182880" rIns="182880" bIns="182880" anchor="ctr" anchorCtr="0"/>
          <a:lstStyle>
            <a:lvl1pPr marL="0" indent="0" algn="ctr">
              <a:buNone/>
              <a:defRPr sz="1800"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dirty="0"/>
              <a:t>Click to edit</a:t>
            </a:r>
          </a:p>
        </p:txBody>
      </p:sp>
      <p:sp>
        <p:nvSpPr>
          <p:cNvPr id="15" name="Content Placeholder 3">
            <a:extLst>
              <a:ext uri="{FF2B5EF4-FFF2-40B4-BE49-F238E27FC236}">
                <a16:creationId xmlns:a16="http://schemas.microsoft.com/office/drawing/2014/main" id="{80AE4093-2C6F-493B-A3A5-80A7697C5D81}"/>
              </a:ext>
            </a:extLst>
          </p:cNvPr>
          <p:cNvSpPr>
            <a:spLocks noGrp="1" noChangeAspect="1"/>
          </p:cNvSpPr>
          <p:nvPr>
            <p:ph sz="half" idx="13"/>
          </p:nvPr>
        </p:nvSpPr>
        <p:spPr>
          <a:xfrm>
            <a:off x="6067425" y="2057403"/>
            <a:ext cx="2286000" cy="3313545"/>
          </a:xfrm>
        </p:spPr>
        <p:txBody>
          <a:bodyPr/>
          <a:lstStyle>
            <a:lvl1pPr>
              <a:lnSpc>
                <a:spcPct val="90000"/>
              </a:lnSpc>
              <a:spcBef>
                <a:spcPts val="450"/>
              </a:spcBef>
              <a:spcAft>
                <a:spcPts val="450"/>
              </a:spcAft>
              <a:defRPr sz="1800"/>
            </a:lvl1pPr>
            <a:lvl2pPr>
              <a:lnSpc>
                <a:spcPct val="90000"/>
              </a:lnSpc>
              <a:spcBef>
                <a:spcPts val="450"/>
              </a:spcBef>
              <a:spcAft>
                <a:spcPts val="450"/>
              </a:spcAft>
              <a:defRPr sz="1500"/>
            </a:lvl2pPr>
            <a:lvl3pPr>
              <a:lnSpc>
                <a:spcPct val="90000"/>
              </a:lnSpc>
              <a:spcBef>
                <a:spcPts val="450"/>
              </a:spcBef>
              <a:spcAft>
                <a:spcPts val="450"/>
              </a:spcAft>
              <a:defRPr sz="1350"/>
            </a:lvl3pPr>
          </a:lstStyle>
          <a:p>
            <a:pPr lvl="0"/>
            <a:r>
              <a:rPr lang="en-US" dirty="0"/>
              <a:t>Click to edit Master text styles</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CEEF2D4F-E3B6-4A13-A236-A004082F92CE}"/>
              </a:ext>
            </a:extLst>
          </p:cNvPr>
          <p:cNvSpPr>
            <a:spLocks noGrp="1"/>
          </p:cNvSpPr>
          <p:nvPr>
            <p:ph type="title" hasCustomPrompt="1"/>
          </p:nvPr>
        </p:nvSpPr>
        <p:spPr>
          <a:xfrm>
            <a:off x="628650" y="365127"/>
            <a:ext cx="7886700" cy="1320796"/>
          </a:xfrm>
        </p:spPr>
        <p:txBody>
          <a:bodyPr anchor="ctr">
            <a:normAutofit/>
          </a:bodyPr>
          <a:lstStyle>
            <a:lvl1pPr>
              <a:defRPr sz="3000"/>
            </a:lvl1pPr>
          </a:lstStyle>
          <a:p>
            <a:r>
              <a:rPr lang="en-US" dirty="0"/>
              <a:t>Three Comparison Layout</a:t>
            </a:r>
          </a:p>
        </p:txBody>
      </p:sp>
      <p:sp>
        <p:nvSpPr>
          <p:cNvPr id="12" name="TextBox 11">
            <a:extLst>
              <a:ext uri="{FF2B5EF4-FFF2-40B4-BE49-F238E27FC236}">
                <a16:creationId xmlns:a16="http://schemas.microsoft.com/office/drawing/2014/main" id="{9E2B0F32-7A6A-40CC-A0AE-EB723F1A9665}"/>
              </a:ext>
            </a:extLst>
          </p:cNvPr>
          <p:cNvSpPr txBox="1"/>
          <p:nvPr userDrawn="1"/>
        </p:nvSpPr>
        <p:spPr>
          <a:xfrm>
            <a:off x="8382000" y="6488668"/>
            <a:ext cx="762000" cy="369332"/>
          </a:xfrm>
          <a:prstGeom prst="rect">
            <a:avLst/>
          </a:prstGeom>
          <a:noFill/>
        </p:spPr>
        <p:txBody>
          <a:bodyPr wrap="square">
            <a:spAutoFit/>
          </a:bodyPr>
          <a:lstStyle/>
          <a:p>
            <a:pPr algn="r"/>
            <a:r>
              <a:rPr lang="en-US" dirty="0"/>
              <a:t>3-</a:t>
            </a:r>
            <a:fld id="{2AD0952A-F989-48E7-804B-C91DE344DFED}" type="slidenum">
              <a:rPr lang="en-US" smtClean="0"/>
              <a:pPr algn="r"/>
              <a:t>‹#›</a:t>
            </a:fld>
            <a:endParaRPr lang="en-US" dirty="0"/>
          </a:p>
        </p:txBody>
      </p:sp>
    </p:spTree>
    <p:extLst>
      <p:ext uri="{BB962C8B-B14F-4D97-AF65-F5344CB8AC3E}">
        <p14:creationId xmlns:p14="http://schemas.microsoft.com/office/powerpoint/2010/main" val="19537038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hree Comparison Layou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7E7A7BC-165D-4976-8F24-3B8F7E1EE2CD}"/>
              </a:ext>
            </a:extLst>
          </p:cNvPr>
          <p:cNvSpPr>
            <a:spLocks noGrp="1"/>
          </p:cNvSpPr>
          <p:nvPr>
            <p:ph type="body" idx="1"/>
          </p:nvPr>
        </p:nvSpPr>
        <p:spPr>
          <a:xfrm>
            <a:off x="1054559" y="5486403"/>
            <a:ext cx="1771650" cy="630237"/>
          </a:xfrm>
          <a:solidFill>
            <a:schemeClr val="accent2"/>
          </a:solidFill>
        </p:spPr>
        <p:txBody>
          <a:bodyPr lIns="182880" tIns="182880" rIns="182880" bIns="182880" anchor="ctr" anchorCtr="0"/>
          <a:lstStyle>
            <a:lvl1pPr marL="0" indent="0" algn="ctr">
              <a:buNone/>
              <a:defRPr sz="1800"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dirty="0"/>
              <a:t>Click to edit</a:t>
            </a:r>
          </a:p>
        </p:txBody>
      </p:sp>
      <p:sp>
        <p:nvSpPr>
          <p:cNvPr id="4" name="Content Placeholder 3">
            <a:extLst>
              <a:ext uri="{FF2B5EF4-FFF2-40B4-BE49-F238E27FC236}">
                <a16:creationId xmlns:a16="http://schemas.microsoft.com/office/drawing/2014/main" id="{0BF42C08-961C-4865-B8AC-A3A294AFF425}"/>
              </a:ext>
            </a:extLst>
          </p:cNvPr>
          <p:cNvSpPr>
            <a:spLocks noGrp="1" noChangeAspect="1"/>
          </p:cNvSpPr>
          <p:nvPr>
            <p:ph sz="half" idx="2"/>
          </p:nvPr>
        </p:nvSpPr>
        <p:spPr>
          <a:xfrm>
            <a:off x="1054558" y="2051050"/>
            <a:ext cx="1771650" cy="3313545"/>
          </a:xfrm>
        </p:spPr>
        <p:txBody>
          <a:bodyPr/>
          <a:lstStyle>
            <a:lvl1pPr>
              <a:lnSpc>
                <a:spcPct val="90000"/>
              </a:lnSpc>
              <a:spcBef>
                <a:spcPts val="450"/>
              </a:spcBef>
              <a:spcAft>
                <a:spcPts val="450"/>
              </a:spcAft>
              <a:defRPr sz="1800"/>
            </a:lvl1pPr>
            <a:lvl2pPr>
              <a:lnSpc>
                <a:spcPct val="90000"/>
              </a:lnSpc>
              <a:spcBef>
                <a:spcPts val="450"/>
              </a:spcBef>
              <a:spcAft>
                <a:spcPts val="450"/>
              </a:spcAft>
              <a:defRPr sz="1500"/>
            </a:lvl2pPr>
            <a:lvl3pPr>
              <a:lnSpc>
                <a:spcPct val="90000"/>
              </a:lnSpc>
              <a:spcBef>
                <a:spcPts val="450"/>
              </a:spcBef>
              <a:spcAft>
                <a:spcPts val="450"/>
              </a:spcAft>
              <a:defRPr sz="1350"/>
            </a:lvl3pPr>
          </a:lstStyle>
          <a:p>
            <a:pPr lvl="0"/>
            <a:r>
              <a:rPr lang="en-US" dirty="0"/>
              <a:t>Click to edit Master text styles</a:t>
            </a:r>
          </a:p>
          <a:p>
            <a:pPr lvl="1"/>
            <a:r>
              <a:rPr lang="en-US" dirty="0"/>
              <a:t>Second level</a:t>
            </a:r>
          </a:p>
          <a:p>
            <a:pPr lvl="2"/>
            <a:r>
              <a:rPr lang="en-US" dirty="0"/>
              <a:t>Third level</a:t>
            </a:r>
          </a:p>
        </p:txBody>
      </p:sp>
      <p:cxnSp>
        <p:nvCxnSpPr>
          <p:cNvPr id="10" name="Straight Connector 9">
            <a:extLst>
              <a:ext uri="{FF2B5EF4-FFF2-40B4-BE49-F238E27FC236}">
                <a16:creationId xmlns:a16="http://schemas.microsoft.com/office/drawing/2014/main" id="{6D49131D-23CE-4D7A-8CA0-DEAC55800A5A}"/>
              </a:ext>
            </a:extLst>
          </p:cNvPr>
          <p:cNvCxnSpPr>
            <a:cxnSpLocks/>
          </p:cNvCxnSpPr>
          <p:nvPr userDrawn="1"/>
        </p:nvCxnSpPr>
        <p:spPr>
          <a:xfrm>
            <a:off x="0" y="1685925"/>
            <a:ext cx="9144000"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C07A39C0-6F9A-4765-8A00-7DF9D1D70F2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1204722" cy="6858000"/>
          </a:xfrm>
          <a:prstGeom prst="rect">
            <a:avLst/>
          </a:prstGeom>
        </p:spPr>
      </p:pic>
      <p:sp>
        <p:nvSpPr>
          <p:cNvPr id="9" name="Text Placeholder 2">
            <a:extLst>
              <a:ext uri="{FF2B5EF4-FFF2-40B4-BE49-F238E27FC236}">
                <a16:creationId xmlns:a16="http://schemas.microsoft.com/office/drawing/2014/main" id="{1114C24B-F749-4B17-B182-B4AEC6933FB0}"/>
              </a:ext>
            </a:extLst>
          </p:cNvPr>
          <p:cNvSpPr>
            <a:spLocks noGrp="1"/>
          </p:cNvSpPr>
          <p:nvPr>
            <p:ph type="body" idx="10"/>
          </p:nvPr>
        </p:nvSpPr>
        <p:spPr>
          <a:xfrm>
            <a:off x="3088387" y="5486402"/>
            <a:ext cx="1771650" cy="630237"/>
          </a:xfrm>
          <a:solidFill>
            <a:schemeClr val="accent2"/>
          </a:solidFill>
        </p:spPr>
        <p:txBody>
          <a:bodyPr lIns="182880" tIns="182880" rIns="182880" bIns="182880" anchor="ctr" anchorCtr="0"/>
          <a:lstStyle>
            <a:lvl1pPr marL="0" indent="0" algn="ctr">
              <a:buNone/>
              <a:defRPr sz="1800"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dirty="0"/>
              <a:t>Click to edit</a:t>
            </a:r>
          </a:p>
        </p:txBody>
      </p:sp>
      <p:sp>
        <p:nvSpPr>
          <p:cNvPr id="13" name="Content Placeholder 3">
            <a:extLst>
              <a:ext uri="{FF2B5EF4-FFF2-40B4-BE49-F238E27FC236}">
                <a16:creationId xmlns:a16="http://schemas.microsoft.com/office/drawing/2014/main" id="{B85C3409-779E-406E-A846-5568C1FC1FCD}"/>
              </a:ext>
            </a:extLst>
          </p:cNvPr>
          <p:cNvSpPr>
            <a:spLocks noGrp="1" noChangeAspect="1"/>
          </p:cNvSpPr>
          <p:nvPr>
            <p:ph sz="half" idx="11"/>
          </p:nvPr>
        </p:nvSpPr>
        <p:spPr>
          <a:xfrm>
            <a:off x="3088386" y="2051050"/>
            <a:ext cx="1771650" cy="3313545"/>
          </a:xfrm>
        </p:spPr>
        <p:txBody>
          <a:bodyPr/>
          <a:lstStyle>
            <a:lvl1pPr>
              <a:lnSpc>
                <a:spcPct val="90000"/>
              </a:lnSpc>
              <a:spcBef>
                <a:spcPts val="450"/>
              </a:spcBef>
              <a:spcAft>
                <a:spcPts val="450"/>
              </a:spcAft>
              <a:defRPr sz="1800"/>
            </a:lvl1pPr>
            <a:lvl2pPr>
              <a:lnSpc>
                <a:spcPct val="90000"/>
              </a:lnSpc>
              <a:spcBef>
                <a:spcPts val="450"/>
              </a:spcBef>
              <a:spcAft>
                <a:spcPts val="450"/>
              </a:spcAft>
              <a:defRPr sz="1500"/>
            </a:lvl2pPr>
            <a:lvl3pPr>
              <a:lnSpc>
                <a:spcPct val="90000"/>
              </a:lnSpc>
              <a:spcBef>
                <a:spcPts val="450"/>
              </a:spcBef>
              <a:spcAft>
                <a:spcPts val="450"/>
              </a:spcAft>
              <a:defRPr sz="1350"/>
            </a:lvl3pPr>
          </a:lstStyle>
          <a:p>
            <a:pPr lvl="0"/>
            <a:r>
              <a:rPr lang="en-US" dirty="0"/>
              <a:t>Click to edit Master text styles</a:t>
            </a:r>
          </a:p>
          <a:p>
            <a:pPr lvl="1"/>
            <a:r>
              <a:rPr lang="en-US" dirty="0"/>
              <a:t>Second level</a:t>
            </a:r>
          </a:p>
          <a:p>
            <a:pPr lvl="2"/>
            <a:r>
              <a:rPr lang="en-US" dirty="0"/>
              <a:t>Third level</a:t>
            </a:r>
          </a:p>
        </p:txBody>
      </p:sp>
      <p:sp>
        <p:nvSpPr>
          <p:cNvPr id="14" name="Text Placeholder 2">
            <a:extLst>
              <a:ext uri="{FF2B5EF4-FFF2-40B4-BE49-F238E27FC236}">
                <a16:creationId xmlns:a16="http://schemas.microsoft.com/office/drawing/2014/main" id="{3829F864-A6FC-4969-9940-2B5277DA5E1F}"/>
              </a:ext>
            </a:extLst>
          </p:cNvPr>
          <p:cNvSpPr>
            <a:spLocks noGrp="1"/>
          </p:cNvSpPr>
          <p:nvPr>
            <p:ph type="body" idx="12"/>
          </p:nvPr>
        </p:nvSpPr>
        <p:spPr>
          <a:xfrm>
            <a:off x="5122215" y="5486402"/>
            <a:ext cx="1771650" cy="630237"/>
          </a:xfrm>
          <a:solidFill>
            <a:schemeClr val="accent2"/>
          </a:solidFill>
        </p:spPr>
        <p:txBody>
          <a:bodyPr lIns="182880" tIns="182880" rIns="182880" bIns="182880" anchor="ctr" anchorCtr="0"/>
          <a:lstStyle>
            <a:lvl1pPr marL="0" indent="0" algn="ctr">
              <a:buNone/>
              <a:defRPr sz="1800"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dirty="0"/>
              <a:t>Click to edit</a:t>
            </a:r>
          </a:p>
        </p:txBody>
      </p:sp>
      <p:sp>
        <p:nvSpPr>
          <p:cNvPr id="15" name="Content Placeholder 3">
            <a:extLst>
              <a:ext uri="{FF2B5EF4-FFF2-40B4-BE49-F238E27FC236}">
                <a16:creationId xmlns:a16="http://schemas.microsoft.com/office/drawing/2014/main" id="{80AE4093-2C6F-493B-A3A5-80A7697C5D81}"/>
              </a:ext>
            </a:extLst>
          </p:cNvPr>
          <p:cNvSpPr>
            <a:spLocks noGrp="1" noChangeAspect="1"/>
          </p:cNvSpPr>
          <p:nvPr>
            <p:ph sz="half" idx="13"/>
          </p:nvPr>
        </p:nvSpPr>
        <p:spPr>
          <a:xfrm>
            <a:off x="5122214" y="2051050"/>
            <a:ext cx="1771650" cy="3313545"/>
          </a:xfrm>
        </p:spPr>
        <p:txBody>
          <a:bodyPr/>
          <a:lstStyle>
            <a:lvl1pPr>
              <a:lnSpc>
                <a:spcPct val="90000"/>
              </a:lnSpc>
              <a:spcBef>
                <a:spcPts val="450"/>
              </a:spcBef>
              <a:spcAft>
                <a:spcPts val="450"/>
              </a:spcAft>
              <a:defRPr sz="1800"/>
            </a:lvl1pPr>
            <a:lvl2pPr>
              <a:lnSpc>
                <a:spcPct val="90000"/>
              </a:lnSpc>
              <a:spcBef>
                <a:spcPts val="450"/>
              </a:spcBef>
              <a:spcAft>
                <a:spcPts val="450"/>
              </a:spcAft>
              <a:defRPr sz="1500"/>
            </a:lvl2pPr>
            <a:lvl3pPr>
              <a:lnSpc>
                <a:spcPct val="90000"/>
              </a:lnSpc>
              <a:spcBef>
                <a:spcPts val="450"/>
              </a:spcBef>
              <a:spcAft>
                <a:spcPts val="450"/>
              </a:spcAft>
              <a:defRPr sz="1350"/>
            </a:lvl3pPr>
          </a:lstStyle>
          <a:p>
            <a:pPr lvl="0"/>
            <a:r>
              <a:rPr lang="en-US" dirty="0"/>
              <a:t>Click to edit Master text styles</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CEEF2D4F-E3B6-4A13-A236-A004082F92CE}"/>
              </a:ext>
            </a:extLst>
          </p:cNvPr>
          <p:cNvSpPr>
            <a:spLocks noGrp="1"/>
          </p:cNvSpPr>
          <p:nvPr>
            <p:ph type="title" hasCustomPrompt="1"/>
          </p:nvPr>
        </p:nvSpPr>
        <p:spPr>
          <a:xfrm>
            <a:off x="628650" y="365127"/>
            <a:ext cx="7886700" cy="1320796"/>
          </a:xfrm>
        </p:spPr>
        <p:txBody>
          <a:bodyPr anchor="ctr">
            <a:normAutofit/>
          </a:bodyPr>
          <a:lstStyle>
            <a:lvl1pPr>
              <a:defRPr sz="3000"/>
            </a:lvl1pPr>
          </a:lstStyle>
          <a:p>
            <a:r>
              <a:rPr lang="en-US" dirty="0"/>
              <a:t>Four Comparison Layout</a:t>
            </a:r>
          </a:p>
        </p:txBody>
      </p:sp>
      <p:sp>
        <p:nvSpPr>
          <p:cNvPr id="12" name="Content Placeholder 3">
            <a:extLst>
              <a:ext uri="{FF2B5EF4-FFF2-40B4-BE49-F238E27FC236}">
                <a16:creationId xmlns:a16="http://schemas.microsoft.com/office/drawing/2014/main" id="{C77E17AD-EB80-4B2F-9715-5E073C2DEA18}"/>
              </a:ext>
            </a:extLst>
          </p:cNvPr>
          <p:cNvSpPr>
            <a:spLocks noGrp="1" noChangeAspect="1"/>
          </p:cNvSpPr>
          <p:nvPr>
            <p:ph sz="half" idx="14"/>
          </p:nvPr>
        </p:nvSpPr>
        <p:spPr>
          <a:xfrm>
            <a:off x="7156043" y="2056747"/>
            <a:ext cx="1771650" cy="3313545"/>
          </a:xfrm>
        </p:spPr>
        <p:txBody>
          <a:bodyPr/>
          <a:lstStyle>
            <a:lvl1pPr>
              <a:lnSpc>
                <a:spcPct val="90000"/>
              </a:lnSpc>
              <a:spcBef>
                <a:spcPts val="450"/>
              </a:spcBef>
              <a:spcAft>
                <a:spcPts val="450"/>
              </a:spcAft>
              <a:defRPr sz="1800"/>
            </a:lvl1pPr>
            <a:lvl2pPr>
              <a:lnSpc>
                <a:spcPct val="90000"/>
              </a:lnSpc>
              <a:spcBef>
                <a:spcPts val="450"/>
              </a:spcBef>
              <a:spcAft>
                <a:spcPts val="450"/>
              </a:spcAft>
              <a:defRPr sz="1500"/>
            </a:lvl2pPr>
            <a:lvl3pPr>
              <a:lnSpc>
                <a:spcPct val="90000"/>
              </a:lnSpc>
              <a:spcBef>
                <a:spcPts val="450"/>
              </a:spcBef>
              <a:spcAft>
                <a:spcPts val="450"/>
              </a:spcAft>
              <a:defRPr sz="1350"/>
            </a:lvl3pPr>
          </a:lstStyle>
          <a:p>
            <a:pPr lvl="0"/>
            <a:r>
              <a:rPr lang="en-US" dirty="0"/>
              <a:t>Click to edit Master text styles</a:t>
            </a:r>
          </a:p>
          <a:p>
            <a:pPr lvl="1"/>
            <a:r>
              <a:rPr lang="en-US" dirty="0"/>
              <a:t>Second level</a:t>
            </a:r>
          </a:p>
          <a:p>
            <a:pPr lvl="2"/>
            <a:r>
              <a:rPr lang="en-US" dirty="0"/>
              <a:t>Third level</a:t>
            </a:r>
          </a:p>
        </p:txBody>
      </p:sp>
      <p:sp>
        <p:nvSpPr>
          <p:cNvPr id="16" name="Text Placeholder 2">
            <a:extLst>
              <a:ext uri="{FF2B5EF4-FFF2-40B4-BE49-F238E27FC236}">
                <a16:creationId xmlns:a16="http://schemas.microsoft.com/office/drawing/2014/main" id="{0C4EA764-42A6-4F38-8846-4CD9F210B5A8}"/>
              </a:ext>
            </a:extLst>
          </p:cNvPr>
          <p:cNvSpPr>
            <a:spLocks noGrp="1"/>
          </p:cNvSpPr>
          <p:nvPr>
            <p:ph type="body" idx="15"/>
          </p:nvPr>
        </p:nvSpPr>
        <p:spPr>
          <a:xfrm>
            <a:off x="7156043" y="5501343"/>
            <a:ext cx="1771650" cy="630237"/>
          </a:xfrm>
          <a:solidFill>
            <a:schemeClr val="accent2"/>
          </a:solidFill>
        </p:spPr>
        <p:txBody>
          <a:bodyPr lIns="182880" tIns="182880" rIns="182880" bIns="182880" anchor="ctr" anchorCtr="0"/>
          <a:lstStyle>
            <a:lvl1pPr marL="0" indent="0" algn="ctr">
              <a:buNone/>
              <a:defRPr sz="1800"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dirty="0"/>
              <a:t>Click to edit</a:t>
            </a:r>
          </a:p>
        </p:txBody>
      </p:sp>
      <p:sp>
        <p:nvSpPr>
          <p:cNvPr id="17" name="TextBox 16">
            <a:extLst>
              <a:ext uri="{FF2B5EF4-FFF2-40B4-BE49-F238E27FC236}">
                <a16:creationId xmlns:a16="http://schemas.microsoft.com/office/drawing/2014/main" id="{0B376C75-140F-44A2-9E23-BAEA0BB5B2F9}"/>
              </a:ext>
            </a:extLst>
          </p:cNvPr>
          <p:cNvSpPr txBox="1"/>
          <p:nvPr userDrawn="1"/>
        </p:nvSpPr>
        <p:spPr>
          <a:xfrm>
            <a:off x="8382000" y="6488668"/>
            <a:ext cx="762000" cy="369332"/>
          </a:xfrm>
          <a:prstGeom prst="rect">
            <a:avLst/>
          </a:prstGeom>
          <a:noFill/>
        </p:spPr>
        <p:txBody>
          <a:bodyPr wrap="square">
            <a:spAutoFit/>
          </a:bodyPr>
          <a:lstStyle/>
          <a:p>
            <a:pPr algn="r"/>
            <a:r>
              <a:rPr lang="en-US" dirty="0"/>
              <a:t>3-</a:t>
            </a:r>
            <a:fld id="{2AD0952A-F989-48E7-804B-C91DE344DFED}" type="slidenum">
              <a:rPr lang="en-US" smtClean="0"/>
              <a:pPr algn="r"/>
              <a:t>‹#›</a:t>
            </a:fld>
            <a:endParaRPr lang="en-US" dirty="0"/>
          </a:p>
        </p:txBody>
      </p:sp>
    </p:spTree>
    <p:extLst>
      <p:ext uri="{BB962C8B-B14F-4D97-AF65-F5344CB8AC3E}">
        <p14:creationId xmlns:p14="http://schemas.microsoft.com/office/powerpoint/2010/main" val="7262854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8" name="Picture Placeholder 2"/>
          <p:cNvSpPr>
            <a:spLocks noGrp="1"/>
          </p:cNvSpPr>
          <p:nvPr>
            <p:ph type="pic" idx="1"/>
          </p:nvPr>
        </p:nvSpPr>
        <p:spPr>
          <a:xfrm>
            <a:off x="-4572" y="-13963"/>
            <a:ext cx="9146286" cy="4681214"/>
          </a:xfrm>
          <a:prstGeom prst="rect">
            <a:avLst/>
          </a:prstGeom>
        </p:spPr>
        <p:txBody>
          <a:bodyPr/>
          <a:lstStyle>
            <a:lvl1pPr marL="0" indent="0">
              <a:buNone/>
              <a:defRPr sz="1350"/>
            </a:lvl1pPr>
            <a:lvl2pPr marL="192881" indent="0">
              <a:buNone/>
              <a:defRPr sz="1181"/>
            </a:lvl2pPr>
            <a:lvl3pPr marL="385763" indent="0">
              <a:buNone/>
              <a:defRPr sz="1013"/>
            </a:lvl3pPr>
            <a:lvl4pPr marL="578644" indent="0">
              <a:buNone/>
              <a:defRPr sz="844"/>
            </a:lvl4pPr>
            <a:lvl5pPr marL="771525" indent="0">
              <a:buNone/>
              <a:defRPr sz="844"/>
            </a:lvl5pPr>
            <a:lvl6pPr marL="964406" indent="0">
              <a:buNone/>
              <a:defRPr sz="844"/>
            </a:lvl6pPr>
            <a:lvl7pPr marL="1157288" indent="0">
              <a:buNone/>
              <a:defRPr sz="844"/>
            </a:lvl7pPr>
            <a:lvl8pPr marL="1350169" indent="0">
              <a:buNone/>
              <a:defRPr sz="844"/>
            </a:lvl8pPr>
            <a:lvl9pPr marL="1543050" indent="0">
              <a:buNone/>
              <a:defRPr sz="844"/>
            </a:lvl9pPr>
          </a:lstStyle>
          <a:p>
            <a:endParaRPr lang="en-US"/>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t="11360" b="22297"/>
          <a:stretch/>
        </p:blipFill>
        <p:spPr>
          <a:xfrm>
            <a:off x="0" y="292105"/>
            <a:ext cx="9144000" cy="5391603"/>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 y="0"/>
            <a:ext cx="9141714" cy="6858000"/>
          </a:xfrm>
          <a:prstGeom prst="rect">
            <a:avLst/>
          </a:prstGeom>
        </p:spPr>
      </p:pic>
      <p:sp>
        <p:nvSpPr>
          <p:cNvPr id="11" name="Rectangle 10"/>
          <p:cNvSpPr/>
          <p:nvPr userDrawn="1"/>
        </p:nvSpPr>
        <p:spPr>
          <a:xfrm>
            <a:off x="-4286" y="-1"/>
            <a:ext cx="9146001" cy="968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pic>
        <p:nvPicPr>
          <p:cNvPr id="12" name="Picture 11"/>
          <p:cNvPicPr>
            <a:picLocks noChangeAspect="1"/>
          </p:cNvPicPr>
          <p:nvPr userDrawn="1"/>
        </p:nvPicPr>
        <p:blipFill rotWithShape="1">
          <a:blip r:embed="rId4">
            <a:extLst>
              <a:ext uri="{28A0092B-C50C-407E-A947-70E740481C1C}">
                <a14:useLocalDpi xmlns:a14="http://schemas.microsoft.com/office/drawing/2010/main" val="0"/>
              </a:ext>
            </a:extLst>
          </a:blip>
          <a:srcRect t="-1" b="10337"/>
          <a:stretch/>
        </p:blipFill>
        <p:spPr>
          <a:xfrm>
            <a:off x="0" y="-62573"/>
            <a:ext cx="9144000" cy="914400"/>
          </a:xfrm>
          <a:prstGeom prst="rect">
            <a:avLst/>
          </a:prstGeom>
        </p:spPr>
      </p:pic>
      <p:sp>
        <p:nvSpPr>
          <p:cNvPr id="13" name="Title 1"/>
          <p:cNvSpPr>
            <a:spLocks noGrp="1"/>
          </p:cNvSpPr>
          <p:nvPr>
            <p:ph type="title"/>
          </p:nvPr>
        </p:nvSpPr>
        <p:spPr>
          <a:xfrm>
            <a:off x="4686300" y="3857625"/>
            <a:ext cx="4096264" cy="2302636"/>
          </a:xfrm>
          <a:prstGeom prst="rect">
            <a:avLst/>
          </a:prstGeom>
        </p:spPr>
        <p:txBody>
          <a:bodyPr anchor="ctr" anchorCtr="0"/>
          <a:lstStyle>
            <a:lvl1pPr algn="r">
              <a:defRPr sz="1688">
                <a:solidFill>
                  <a:schemeClr val="bg1"/>
                </a:solidFill>
              </a:defRPr>
            </a:lvl1pPr>
          </a:lstStyle>
          <a:p>
            <a:r>
              <a:rPr lang="en-US" dirty="0"/>
              <a:t>Click to edit Master title style</a:t>
            </a:r>
          </a:p>
        </p:txBody>
      </p:sp>
      <p:sp>
        <p:nvSpPr>
          <p:cNvPr id="14" name="Text Placeholder 3"/>
          <p:cNvSpPr>
            <a:spLocks noGrp="1"/>
          </p:cNvSpPr>
          <p:nvPr>
            <p:ph type="body" sz="half" idx="2" hasCustomPrompt="1"/>
          </p:nvPr>
        </p:nvSpPr>
        <p:spPr>
          <a:xfrm>
            <a:off x="137889" y="5035798"/>
            <a:ext cx="2949178" cy="324837"/>
          </a:xfrm>
          <a:prstGeom prst="rect">
            <a:avLst/>
          </a:prstGeom>
        </p:spPr>
        <p:txBody>
          <a:bodyPr/>
          <a:lstStyle>
            <a:lvl1pPr marL="0" indent="0">
              <a:buNone/>
              <a:defRPr sz="760" b="1" baseline="0">
                <a:solidFill>
                  <a:schemeClr val="bg1"/>
                </a:solidFill>
              </a:defRPr>
            </a:lvl1pPr>
            <a:lvl2pPr marL="192881" indent="0">
              <a:buNone/>
              <a:defRPr sz="591"/>
            </a:lvl2pPr>
            <a:lvl3pPr marL="385763" indent="0">
              <a:buNone/>
              <a:defRPr sz="506"/>
            </a:lvl3pPr>
            <a:lvl4pPr marL="578644" indent="0">
              <a:buNone/>
              <a:defRPr sz="422"/>
            </a:lvl4pPr>
            <a:lvl5pPr marL="771525" indent="0">
              <a:buNone/>
              <a:defRPr sz="422"/>
            </a:lvl5pPr>
            <a:lvl6pPr marL="964406" indent="0">
              <a:buNone/>
              <a:defRPr sz="422"/>
            </a:lvl6pPr>
            <a:lvl7pPr marL="1157288" indent="0">
              <a:buNone/>
              <a:defRPr sz="422"/>
            </a:lvl7pPr>
            <a:lvl8pPr marL="1350169" indent="0">
              <a:buNone/>
              <a:defRPr sz="422"/>
            </a:lvl8pPr>
            <a:lvl9pPr marL="1543050" indent="0">
              <a:buNone/>
              <a:defRPr sz="422"/>
            </a:lvl9pPr>
          </a:lstStyle>
          <a:p>
            <a:pPr lvl="0"/>
            <a:r>
              <a:rPr lang="en-US" dirty="0"/>
              <a:t>MONTH YEAR</a:t>
            </a:r>
          </a:p>
        </p:txBody>
      </p:sp>
      <p:sp>
        <p:nvSpPr>
          <p:cNvPr id="15" name="Text Placeholder 3"/>
          <p:cNvSpPr>
            <a:spLocks noGrp="1"/>
          </p:cNvSpPr>
          <p:nvPr>
            <p:ph type="body" sz="half" idx="10" hasCustomPrompt="1"/>
          </p:nvPr>
        </p:nvSpPr>
        <p:spPr>
          <a:xfrm>
            <a:off x="5832243" y="2926551"/>
            <a:ext cx="2949178" cy="338811"/>
          </a:xfrm>
          <a:prstGeom prst="rect">
            <a:avLst/>
          </a:prstGeom>
        </p:spPr>
        <p:txBody>
          <a:bodyPr>
            <a:spAutoFit/>
          </a:bodyPr>
          <a:lstStyle>
            <a:lvl1pPr marL="0" indent="0" algn="r">
              <a:buNone/>
              <a:defRPr sz="760" b="1" baseline="0">
                <a:solidFill>
                  <a:schemeClr val="bg1"/>
                </a:solidFill>
                <a:latin typeface="+mj-lt"/>
              </a:defRPr>
            </a:lvl1pPr>
            <a:lvl2pPr marL="192881" indent="0">
              <a:buNone/>
              <a:defRPr sz="591"/>
            </a:lvl2pPr>
            <a:lvl3pPr marL="385763" indent="0">
              <a:buNone/>
              <a:defRPr sz="506"/>
            </a:lvl3pPr>
            <a:lvl4pPr marL="578644" indent="0">
              <a:buNone/>
              <a:defRPr sz="422"/>
            </a:lvl4pPr>
            <a:lvl5pPr marL="771525" indent="0">
              <a:buNone/>
              <a:defRPr sz="422"/>
            </a:lvl5pPr>
            <a:lvl6pPr marL="964406" indent="0">
              <a:buNone/>
              <a:defRPr sz="422"/>
            </a:lvl6pPr>
            <a:lvl7pPr marL="1157288" indent="0">
              <a:buNone/>
              <a:defRPr sz="422"/>
            </a:lvl7pPr>
            <a:lvl8pPr marL="1350169" indent="0">
              <a:buNone/>
              <a:defRPr sz="422"/>
            </a:lvl8pPr>
            <a:lvl9pPr marL="1543050" indent="0">
              <a:buNone/>
              <a:defRPr sz="422"/>
            </a:lvl9pPr>
          </a:lstStyle>
          <a:p>
            <a:pPr lvl="0"/>
            <a:r>
              <a:rPr lang="en-US" dirty="0"/>
              <a:t>Course</a:t>
            </a:r>
          </a:p>
          <a:p>
            <a:pPr lvl="0"/>
            <a:r>
              <a:rPr lang="en-US" dirty="0"/>
              <a:t>Session</a:t>
            </a:r>
          </a:p>
        </p:txBody>
      </p:sp>
    </p:spTree>
    <p:extLst>
      <p:ext uri="{BB962C8B-B14F-4D97-AF65-F5344CB8AC3E}">
        <p14:creationId xmlns:p14="http://schemas.microsoft.com/office/powerpoint/2010/main" val="2319811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sson Cover Slide Emphasis 3">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3FDF2EC-1CD6-4082-9A65-8B49DE0BA99E}"/>
              </a:ext>
            </a:extLst>
          </p:cNvPr>
          <p:cNvSpPr/>
          <p:nvPr userDrawn="1"/>
        </p:nvSpPr>
        <p:spPr>
          <a:xfrm>
            <a:off x="0" y="1560844"/>
            <a:ext cx="9144000" cy="180592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sp>
        <p:nvSpPr>
          <p:cNvPr id="34" name="Rectangle 33">
            <a:extLst>
              <a:ext uri="{FF2B5EF4-FFF2-40B4-BE49-F238E27FC236}">
                <a16:creationId xmlns:a16="http://schemas.microsoft.com/office/drawing/2014/main" id="{B3BD83C2-C30D-49F0-8500-2FB10F33782A}"/>
              </a:ext>
            </a:extLst>
          </p:cNvPr>
          <p:cNvSpPr/>
          <p:nvPr userDrawn="1"/>
        </p:nvSpPr>
        <p:spPr>
          <a:xfrm>
            <a:off x="0" y="1759290"/>
            <a:ext cx="9144000" cy="393022"/>
          </a:xfrm>
          <a:prstGeom prst="rect">
            <a:avLst/>
          </a:prstGeom>
          <a:solidFill>
            <a:schemeClr val="tx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pic>
        <p:nvPicPr>
          <p:cNvPr id="19" name="Picture 18">
            <a:extLst>
              <a:ext uri="{FF2B5EF4-FFF2-40B4-BE49-F238E27FC236}">
                <a16:creationId xmlns:a16="http://schemas.microsoft.com/office/drawing/2014/main" id="{9FDE89D1-8140-49B5-8C02-7F1423E60A7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1204722" cy="6858000"/>
          </a:xfrm>
          <a:prstGeom prst="rect">
            <a:avLst/>
          </a:prstGeom>
        </p:spPr>
      </p:pic>
      <p:sp>
        <p:nvSpPr>
          <p:cNvPr id="8" name="Title 1">
            <a:extLst>
              <a:ext uri="{FF2B5EF4-FFF2-40B4-BE49-F238E27FC236}">
                <a16:creationId xmlns:a16="http://schemas.microsoft.com/office/drawing/2014/main" id="{94C0266E-A4F3-4A00-B21E-25FFE81DA458}"/>
              </a:ext>
            </a:extLst>
          </p:cNvPr>
          <p:cNvSpPr>
            <a:spLocks noGrp="1"/>
          </p:cNvSpPr>
          <p:nvPr>
            <p:ph type="title" hasCustomPrompt="1"/>
          </p:nvPr>
        </p:nvSpPr>
        <p:spPr>
          <a:xfrm>
            <a:off x="1945248" y="3832225"/>
            <a:ext cx="6922528" cy="511175"/>
          </a:xfrm>
          <a:prstGeom prst="rect">
            <a:avLst/>
          </a:prstGeom>
        </p:spPr>
        <p:txBody>
          <a:bodyPr anchor="b">
            <a:normAutofit/>
          </a:bodyPr>
          <a:lstStyle>
            <a:lvl1pPr>
              <a:defRPr sz="1013" b="1" cap="all" spc="42" baseline="0">
                <a:solidFill>
                  <a:schemeClr val="accent3">
                    <a:lumMod val="75000"/>
                  </a:schemeClr>
                </a:solidFill>
                <a:latin typeface="Arial" panose="020B0604020202020204" pitchFamily="34" charset="0"/>
                <a:cs typeface="Arial" panose="020B0604020202020204" pitchFamily="34" charset="0"/>
              </a:defRPr>
            </a:lvl1pPr>
          </a:lstStyle>
          <a:p>
            <a:r>
              <a:rPr lang="en-US" dirty="0"/>
              <a:t>LESSON #</a:t>
            </a:r>
          </a:p>
        </p:txBody>
      </p:sp>
      <p:grpSp>
        <p:nvGrpSpPr>
          <p:cNvPr id="35" name="Group 34">
            <a:extLst>
              <a:ext uri="{FF2B5EF4-FFF2-40B4-BE49-F238E27FC236}">
                <a16:creationId xmlns:a16="http://schemas.microsoft.com/office/drawing/2014/main" id="{325E6A17-E050-492E-AC89-C7D22BE02287}"/>
              </a:ext>
            </a:extLst>
          </p:cNvPr>
          <p:cNvGrpSpPr/>
          <p:nvPr userDrawn="1"/>
        </p:nvGrpSpPr>
        <p:grpSpPr>
          <a:xfrm>
            <a:off x="1039092" y="4151473"/>
            <a:ext cx="711426" cy="761990"/>
            <a:chOff x="581294" y="600070"/>
            <a:chExt cx="231268" cy="231268"/>
          </a:xfrm>
        </p:grpSpPr>
        <p:sp>
          <p:nvSpPr>
            <p:cNvPr id="36" name="Oval 35">
              <a:extLst>
                <a:ext uri="{FF2B5EF4-FFF2-40B4-BE49-F238E27FC236}">
                  <a16:creationId xmlns:a16="http://schemas.microsoft.com/office/drawing/2014/main" id="{9E01D272-AEF1-4F5E-8B35-26DBCD5C29C1}"/>
                </a:ext>
              </a:extLst>
            </p:cNvPr>
            <p:cNvSpPr/>
            <p:nvPr/>
          </p:nvSpPr>
          <p:spPr>
            <a:xfrm>
              <a:off x="581294" y="600070"/>
              <a:ext cx="231268" cy="231268"/>
            </a:xfrm>
            <a:prstGeom prst="ellipse">
              <a:avLst/>
            </a:prstGeom>
            <a:solidFill>
              <a:srgbClr val="7FB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sp>
          <p:nvSpPr>
            <p:cNvPr id="37" name="Isosceles Triangle 36">
              <a:extLst>
                <a:ext uri="{FF2B5EF4-FFF2-40B4-BE49-F238E27FC236}">
                  <a16:creationId xmlns:a16="http://schemas.microsoft.com/office/drawing/2014/main" id="{AA404672-3369-4895-AAA4-2F71D915B036}"/>
                </a:ext>
              </a:extLst>
            </p:cNvPr>
            <p:cNvSpPr/>
            <p:nvPr/>
          </p:nvSpPr>
          <p:spPr>
            <a:xfrm rot="5400000">
              <a:off x="654716" y="656028"/>
              <a:ext cx="116416" cy="11935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grpSp>
      <p:sp>
        <p:nvSpPr>
          <p:cNvPr id="5" name="Text Placeholder 4">
            <a:extLst>
              <a:ext uri="{FF2B5EF4-FFF2-40B4-BE49-F238E27FC236}">
                <a16:creationId xmlns:a16="http://schemas.microsoft.com/office/drawing/2014/main" id="{F49654C1-8226-4B56-88CF-A2C355CC93A1}"/>
              </a:ext>
            </a:extLst>
          </p:cNvPr>
          <p:cNvSpPr>
            <a:spLocks noGrp="1"/>
          </p:cNvSpPr>
          <p:nvPr>
            <p:ph type="body" sz="quarter" idx="10" hasCustomPrompt="1"/>
          </p:nvPr>
        </p:nvSpPr>
        <p:spPr>
          <a:xfrm>
            <a:off x="1933575" y="4533900"/>
            <a:ext cx="6953250" cy="1536700"/>
          </a:xfrm>
        </p:spPr>
        <p:txBody>
          <a:bodyPr>
            <a:normAutofit/>
          </a:bodyPr>
          <a:lstStyle>
            <a:lvl1pPr marL="0" indent="0">
              <a:buNone/>
              <a:defRPr sz="2531">
                <a:latin typeface="Arial Black" panose="020B0A04020102020204" pitchFamily="34" charset="0"/>
              </a:defRPr>
            </a:lvl1pPr>
          </a:lstStyle>
          <a:p>
            <a:pPr lvl="0"/>
            <a:r>
              <a:rPr lang="en-US" dirty="0"/>
              <a:t>Lesson Title</a:t>
            </a:r>
          </a:p>
        </p:txBody>
      </p:sp>
      <p:sp>
        <p:nvSpPr>
          <p:cNvPr id="39" name="Arrow: Pentagon 1">
            <a:extLst>
              <a:ext uri="{FF2B5EF4-FFF2-40B4-BE49-F238E27FC236}">
                <a16:creationId xmlns:a16="http://schemas.microsoft.com/office/drawing/2014/main" id="{84743934-0454-4020-AD68-59B1B75F2C24}"/>
              </a:ext>
            </a:extLst>
          </p:cNvPr>
          <p:cNvSpPr/>
          <p:nvPr userDrawn="1"/>
        </p:nvSpPr>
        <p:spPr>
          <a:xfrm>
            <a:off x="7328390" y="962025"/>
            <a:ext cx="1578960" cy="2025650"/>
          </a:xfrm>
          <a:custGeom>
            <a:avLst/>
            <a:gdLst>
              <a:gd name="connsiteX0" fmla="*/ 0 w 1841500"/>
              <a:gd name="connsiteY0" fmla="*/ 0 h 1841500"/>
              <a:gd name="connsiteX1" fmla="*/ 920750 w 1841500"/>
              <a:gd name="connsiteY1" fmla="*/ 0 h 1841500"/>
              <a:gd name="connsiteX2" fmla="*/ 1841500 w 1841500"/>
              <a:gd name="connsiteY2" fmla="*/ 920750 h 1841500"/>
              <a:gd name="connsiteX3" fmla="*/ 920750 w 1841500"/>
              <a:gd name="connsiteY3" fmla="*/ 1841500 h 1841500"/>
              <a:gd name="connsiteX4" fmla="*/ 0 w 1841500"/>
              <a:gd name="connsiteY4" fmla="*/ 1841500 h 1841500"/>
              <a:gd name="connsiteX5" fmla="*/ 0 w 1841500"/>
              <a:gd name="connsiteY5" fmla="*/ 0 h 1841500"/>
              <a:gd name="connsiteX0" fmla="*/ 0 w 1841500"/>
              <a:gd name="connsiteY0" fmla="*/ 0 h 1841500"/>
              <a:gd name="connsiteX1" fmla="*/ 920750 w 1841500"/>
              <a:gd name="connsiteY1" fmla="*/ 0 h 1841500"/>
              <a:gd name="connsiteX2" fmla="*/ 1841500 w 1841500"/>
              <a:gd name="connsiteY2" fmla="*/ 920750 h 1841500"/>
              <a:gd name="connsiteX3" fmla="*/ 920750 w 1841500"/>
              <a:gd name="connsiteY3" fmla="*/ 1841500 h 1841500"/>
              <a:gd name="connsiteX4" fmla="*/ 0 w 1841500"/>
              <a:gd name="connsiteY4" fmla="*/ 1841500 h 1841500"/>
              <a:gd name="connsiteX5" fmla="*/ 0 w 1841500"/>
              <a:gd name="connsiteY5" fmla="*/ 0 h 1841500"/>
              <a:gd name="connsiteX0" fmla="*/ 0 w 1356374"/>
              <a:gd name="connsiteY0" fmla="*/ 0 h 1841500"/>
              <a:gd name="connsiteX1" fmla="*/ 920750 w 1356374"/>
              <a:gd name="connsiteY1" fmla="*/ 0 h 1841500"/>
              <a:gd name="connsiteX2" fmla="*/ 1356374 w 1356374"/>
              <a:gd name="connsiteY2" fmla="*/ 882650 h 1841500"/>
              <a:gd name="connsiteX3" fmla="*/ 920750 w 1356374"/>
              <a:gd name="connsiteY3" fmla="*/ 1841500 h 1841500"/>
              <a:gd name="connsiteX4" fmla="*/ 0 w 1356374"/>
              <a:gd name="connsiteY4" fmla="*/ 1841500 h 1841500"/>
              <a:gd name="connsiteX5" fmla="*/ 0 w 1356374"/>
              <a:gd name="connsiteY5" fmla="*/ 0 h 184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6374" h="1841500">
                <a:moveTo>
                  <a:pt x="0" y="0"/>
                </a:moveTo>
                <a:lnTo>
                  <a:pt x="920750" y="0"/>
                </a:lnTo>
                <a:lnTo>
                  <a:pt x="1356374" y="882650"/>
                </a:lnTo>
                <a:lnTo>
                  <a:pt x="920750" y="1841500"/>
                </a:lnTo>
                <a:lnTo>
                  <a:pt x="0" y="1841500"/>
                </a:lnTo>
                <a:lnTo>
                  <a:pt x="0" y="0"/>
                </a:lnTo>
                <a:close/>
              </a:path>
            </a:pathLst>
          </a:custGeom>
          <a:solidFill>
            <a:schemeClr val="tx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a:p>
        </p:txBody>
      </p:sp>
      <p:sp>
        <p:nvSpPr>
          <p:cNvPr id="42" name="Arrow: Pentagon 1">
            <a:extLst>
              <a:ext uri="{FF2B5EF4-FFF2-40B4-BE49-F238E27FC236}">
                <a16:creationId xmlns:a16="http://schemas.microsoft.com/office/drawing/2014/main" id="{4CA031A0-BAD3-4D5C-976F-B92442B6DBE6}"/>
              </a:ext>
            </a:extLst>
          </p:cNvPr>
          <p:cNvSpPr/>
          <p:nvPr userDrawn="1"/>
        </p:nvSpPr>
        <p:spPr>
          <a:xfrm>
            <a:off x="6006862" y="962025"/>
            <a:ext cx="1578960" cy="2025650"/>
          </a:xfrm>
          <a:custGeom>
            <a:avLst/>
            <a:gdLst>
              <a:gd name="connsiteX0" fmla="*/ 0 w 1841500"/>
              <a:gd name="connsiteY0" fmla="*/ 0 h 1841500"/>
              <a:gd name="connsiteX1" fmla="*/ 920750 w 1841500"/>
              <a:gd name="connsiteY1" fmla="*/ 0 h 1841500"/>
              <a:gd name="connsiteX2" fmla="*/ 1841500 w 1841500"/>
              <a:gd name="connsiteY2" fmla="*/ 920750 h 1841500"/>
              <a:gd name="connsiteX3" fmla="*/ 920750 w 1841500"/>
              <a:gd name="connsiteY3" fmla="*/ 1841500 h 1841500"/>
              <a:gd name="connsiteX4" fmla="*/ 0 w 1841500"/>
              <a:gd name="connsiteY4" fmla="*/ 1841500 h 1841500"/>
              <a:gd name="connsiteX5" fmla="*/ 0 w 1841500"/>
              <a:gd name="connsiteY5" fmla="*/ 0 h 1841500"/>
              <a:gd name="connsiteX0" fmla="*/ 0 w 1841500"/>
              <a:gd name="connsiteY0" fmla="*/ 0 h 1841500"/>
              <a:gd name="connsiteX1" fmla="*/ 920750 w 1841500"/>
              <a:gd name="connsiteY1" fmla="*/ 0 h 1841500"/>
              <a:gd name="connsiteX2" fmla="*/ 1841500 w 1841500"/>
              <a:gd name="connsiteY2" fmla="*/ 920750 h 1841500"/>
              <a:gd name="connsiteX3" fmla="*/ 920750 w 1841500"/>
              <a:gd name="connsiteY3" fmla="*/ 1841500 h 1841500"/>
              <a:gd name="connsiteX4" fmla="*/ 0 w 1841500"/>
              <a:gd name="connsiteY4" fmla="*/ 1841500 h 1841500"/>
              <a:gd name="connsiteX5" fmla="*/ 0 w 1841500"/>
              <a:gd name="connsiteY5" fmla="*/ 0 h 1841500"/>
              <a:gd name="connsiteX0" fmla="*/ 0 w 1356374"/>
              <a:gd name="connsiteY0" fmla="*/ 0 h 1841500"/>
              <a:gd name="connsiteX1" fmla="*/ 920750 w 1356374"/>
              <a:gd name="connsiteY1" fmla="*/ 0 h 1841500"/>
              <a:gd name="connsiteX2" fmla="*/ 1356374 w 1356374"/>
              <a:gd name="connsiteY2" fmla="*/ 882650 h 1841500"/>
              <a:gd name="connsiteX3" fmla="*/ 920750 w 1356374"/>
              <a:gd name="connsiteY3" fmla="*/ 1841500 h 1841500"/>
              <a:gd name="connsiteX4" fmla="*/ 0 w 1356374"/>
              <a:gd name="connsiteY4" fmla="*/ 1841500 h 1841500"/>
              <a:gd name="connsiteX5" fmla="*/ 0 w 1356374"/>
              <a:gd name="connsiteY5" fmla="*/ 0 h 184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6374" h="1841500">
                <a:moveTo>
                  <a:pt x="0" y="0"/>
                </a:moveTo>
                <a:lnTo>
                  <a:pt x="920750" y="0"/>
                </a:lnTo>
                <a:lnTo>
                  <a:pt x="1356374" y="882650"/>
                </a:lnTo>
                <a:lnTo>
                  <a:pt x="920750" y="1841500"/>
                </a:lnTo>
                <a:lnTo>
                  <a:pt x="0" y="1841500"/>
                </a:lnTo>
                <a:lnTo>
                  <a:pt x="0" y="0"/>
                </a:lnTo>
                <a:close/>
              </a:path>
            </a:pathLst>
          </a:custGeom>
          <a:solidFill>
            <a:schemeClr val="tx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a:p>
        </p:txBody>
      </p:sp>
      <p:grpSp>
        <p:nvGrpSpPr>
          <p:cNvPr id="44" name="Group 43">
            <a:extLst>
              <a:ext uri="{FF2B5EF4-FFF2-40B4-BE49-F238E27FC236}">
                <a16:creationId xmlns:a16="http://schemas.microsoft.com/office/drawing/2014/main" id="{E54344FD-D5C2-433A-BBF3-CCF626278531}"/>
              </a:ext>
            </a:extLst>
          </p:cNvPr>
          <p:cNvGrpSpPr/>
          <p:nvPr userDrawn="1"/>
        </p:nvGrpSpPr>
        <p:grpSpPr>
          <a:xfrm>
            <a:off x="4695910" y="962025"/>
            <a:ext cx="1704891" cy="2025650"/>
            <a:chOff x="1295400" y="1244600"/>
            <a:chExt cx="1878667" cy="1841500"/>
          </a:xfrm>
        </p:grpSpPr>
        <p:sp>
          <p:nvSpPr>
            <p:cNvPr id="45" name="Arrow: Pentagon 1">
              <a:extLst>
                <a:ext uri="{FF2B5EF4-FFF2-40B4-BE49-F238E27FC236}">
                  <a16:creationId xmlns:a16="http://schemas.microsoft.com/office/drawing/2014/main" id="{E86BFC5D-085C-44B8-8609-9D3005F869E5}"/>
                </a:ext>
              </a:extLst>
            </p:cNvPr>
            <p:cNvSpPr/>
            <p:nvPr userDrawn="1"/>
          </p:nvSpPr>
          <p:spPr>
            <a:xfrm>
              <a:off x="1295400" y="1244600"/>
              <a:ext cx="1739900" cy="1841500"/>
            </a:xfrm>
            <a:custGeom>
              <a:avLst/>
              <a:gdLst>
                <a:gd name="connsiteX0" fmla="*/ 0 w 1841500"/>
                <a:gd name="connsiteY0" fmla="*/ 0 h 1841500"/>
                <a:gd name="connsiteX1" fmla="*/ 920750 w 1841500"/>
                <a:gd name="connsiteY1" fmla="*/ 0 h 1841500"/>
                <a:gd name="connsiteX2" fmla="*/ 1841500 w 1841500"/>
                <a:gd name="connsiteY2" fmla="*/ 920750 h 1841500"/>
                <a:gd name="connsiteX3" fmla="*/ 920750 w 1841500"/>
                <a:gd name="connsiteY3" fmla="*/ 1841500 h 1841500"/>
                <a:gd name="connsiteX4" fmla="*/ 0 w 1841500"/>
                <a:gd name="connsiteY4" fmla="*/ 1841500 h 1841500"/>
                <a:gd name="connsiteX5" fmla="*/ 0 w 1841500"/>
                <a:gd name="connsiteY5" fmla="*/ 0 h 1841500"/>
                <a:gd name="connsiteX0" fmla="*/ 0 w 1841500"/>
                <a:gd name="connsiteY0" fmla="*/ 0 h 1841500"/>
                <a:gd name="connsiteX1" fmla="*/ 920750 w 1841500"/>
                <a:gd name="connsiteY1" fmla="*/ 0 h 1841500"/>
                <a:gd name="connsiteX2" fmla="*/ 1841500 w 1841500"/>
                <a:gd name="connsiteY2" fmla="*/ 920750 h 1841500"/>
                <a:gd name="connsiteX3" fmla="*/ 920750 w 1841500"/>
                <a:gd name="connsiteY3" fmla="*/ 1841500 h 1841500"/>
                <a:gd name="connsiteX4" fmla="*/ 0 w 1841500"/>
                <a:gd name="connsiteY4" fmla="*/ 1841500 h 1841500"/>
                <a:gd name="connsiteX5" fmla="*/ 0 w 1841500"/>
                <a:gd name="connsiteY5" fmla="*/ 0 h 1841500"/>
                <a:gd name="connsiteX0" fmla="*/ 0 w 1356374"/>
                <a:gd name="connsiteY0" fmla="*/ 0 h 1841500"/>
                <a:gd name="connsiteX1" fmla="*/ 920750 w 1356374"/>
                <a:gd name="connsiteY1" fmla="*/ 0 h 1841500"/>
                <a:gd name="connsiteX2" fmla="*/ 1356374 w 1356374"/>
                <a:gd name="connsiteY2" fmla="*/ 882650 h 1841500"/>
                <a:gd name="connsiteX3" fmla="*/ 920750 w 1356374"/>
                <a:gd name="connsiteY3" fmla="*/ 1841500 h 1841500"/>
                <a:gd name="connsiteX4" fmla="*/ 0 w 1356374"/>
                <a:gd name="connsiteY4" fmla="*/ 1841500 h 1841500"/>
                <a:gd name="connsiteX5" fmla="*/ 0 w 1356374"/>
                <a:gd name="connsiteY5" fmla="*/ 0 h 184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6374" h="1841500">
                  <a:moveTo>
                    <a:pt x="0" y="0"/>
                  </a:moveTo>
                  <a:lnTo>
                    <a:pt x="920750" y="0"/>
                  </a:lnTo>
                  <a:lnTo>
                    <a:pt x="1356374" y="882650"/>
                  </a:lnTo>
                  <a:lnTo>
                    <a:pt x="920750" y="1841500"/>
                  </a:lnTo>
                  <a:lnTo>
                    <a:pt x="0" y="1841500"/>
                  </a:lnTo>
                  <a:lnTo>
                    <a:pt x="0" y="0"/>
                  </a:lnTo>
                  <a:close/>
                </a:path>
              </a:pathLst>
            </a:custGeom>
            <a:solidFill>
              <a:srgbClr val="80B84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sp>
          <p:nvSpPr>
            <p:cNvPr id="46" name="Title 1">
              <a:extLst>
                <a:ext uri="{FF2B5EF4-FFF2-40B4-BE49-F238E27FC236}">
                  <a16:creationId xmlns:a16="http://schemas.microsoft.com/office/drawing/2014/main" id="{816D9EFB-F388-4964-91EF-4C74DE71E1B1}"/>
                </a:ext>
              </a:extLst>
            </p:cNvPr>
            <p:cNvSpPr txBox="1">
              <a:spLocks/>
            </p:cNvSpPr>
            <p:nvPr userDrawn="1"/>
          </p:nvSpPr>
          <p:spPr>
            <a:xfrm>
              <a:off x="1742142" y="1457325"/>
              <a:ext cx="1431925" cy="1514475"/>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0" kern="1200">
                  <a:solidFill>
                    <a:schemeClr val="tx1"/>
                  </a:solidFill>
                  <a:latin typeface="Arial" panose="020B0604020202020204" pitchFamily="34" charset="0"/>
                  <a:ea typeface="+mj-ea"/>
                  <a:cs typeface="Arial" panose="020B0604020202020204" pitchFamily="34" charset="0"/>
                </a:defRPr>
              </a:lvl1pPr>
            </a:lstStyle>
            <a:p>
              <a:r>
                <a:rPr lang="en-US" sz="1013" dirty="0">
                  <a:solidFill>
                    <a:srgbClr val="183962"/>
                  </a:solidFill>
                  <a:latin typeface="Arial Narrow" panose="020B0606020202030204" pitchFamily="34" charset="0"/>
                </a:rPr>
                <a:t>Develop</a:t>
              </a:r>
            </a:p>
            <a:p>
              <a:r>
                <a:rPr lang="en-US" sz="1013" dirty="0">
                  <a:solidFill>
                    <a:srgbClr val="183962"/>
                  </a:solidFill>
                  <a:latin typeface="Arial Narrow" panose="020B0606020202030204" pitchFamily="34" charset="0"/>
                </a:rPr>
                <a:t>Investment Scenarios</a:t>
              </a:r>
            </a:p>
          </p:txBody>
        </p:sp>
      </p:grpSp>
      <p:grpSp>
        <p:nvGrpSpPr>
          <p:cNvPr id="47" name="Group 46">
            <a:extLst>
              <a:ext uri="{FF2B5EF4-FFF2-40B4-BE49-F238E27FC236}">
                <a16:creationId xmlns:a16="http://schemas.microsoft.com/office/drawing/2014/main" id="{685FEF8D-56A7-4928-9434-49EA0DB90C0A}"/>
              </a:ext>
            </a:extLst>
          </p:cNvPr>
          <p:cNvGrpSpPr/>
          <p:nvPr userDrawn="1"/>
        </p:nvGrpSpPr>
        <p:grpSpPr>
          <a:xfrm>
            <a:off x="3364858" y="962025"/>
            <a:ext cx="1721493" cy="2025650"/>
            <a:chOff x="1295400" y="1244600"/>
            <a:chExt cx="1896962" cy="1841500"/>
          </a:xfrm>
        </p:grpSpPr>
        <p:sp>
          <p:nvSpPr>
            <p:cNvPr id="48" name="Arrow: Pentagon 1">
              <a:extLst>
                <a:ext uri="{FF2B5EF4-FFF2-40B4-BE49-F238E27FC236}">
                  <a16:creationId xmlns:a16="http://schemas.microsoft.com/office/drawing/2014/main" id="{E770E7B9-17D6-48AD-9C2C-18F049C943B0}"/>
                </a:ext>
              </a:extLst>
            </p:cNvPr>
            <p:cNvSpPr/>
            <p:nvPr userDrawn="1"/>
          </p:nvSpPr>
          <p:spPr>
            <a:xfrm>
              <a:off x="1295400" y="1244600"/>
              <a:ext cx="1739900" cy="1841500"/>
            </a:xfrm>
            <a:custGeom>
              <a:avLst/>
              <a:gdLst>
                <a:gd name="connsiteX0" fmla="*/ 0 w 1841500"/>
                <a:gd name="connsiteY0" fmla="*/ 0 h 1841500"/>
                <a:gd name="connsiteX1" fmla="*/ 920750 w 1841500"/>
                <a:gd name="connsiteY1" fmla="*/ 0 h 1841500"/>
                <a:gd name="connsiteX2" fmla="*/ 1841500 w 1841500"/>
                <a:gd name="connsiteY2" fmla="*/ 920750 h 1841500"/>
                <a:gd name="connsiteX3" fmla="*/ 920750 w 1841500"/>
                <a:gd name="connsiteY3" fmla="*/ 1841500 h 1841500"/>
                <a:gd name="connsiteX4" fmla="*/ 0 w 1841500"/>
                <a:gd name="connsiteY4" fmla="*/ 1841500 h 1841500"/>
                <a:gd name="connsiteX5" fmla="*/ 0 w 1841500"/>
                <a:gd name="connsiteY5" fmla="*/ 0 h 1841500"/>
                <a:gd name="connsiteX0" fmla="*/ 0 w 1841500"/>
                <a:gd name="connsiteY0" fmla="*/ 0 h 1841500"/>
                <a:gd name="connsiteX1" fmla="*/ 920750 w 1841500"/>
                <a:gd name="connsiteY1" fmla="*/ 0 h 1841500"/>
                <a:gd name="connsiteX2" fmla="*/ 1841500 w 1841500"/>
                <a:gd name="connsiteY2" fmla="*/ 920750 h 1841500"/>
                <a:gd name="connsiteX3" fmla="*/ 920750 w 1841500"/>
                <a:gd name="connsiteY3" fmla="*/ 1841500 h 1841500"/>
                <a:gd name="connsiteX4" fmla="*/ 0 w 1841500"/>
                <a:gd name="connsiteY4" fmla="*/ 1841500 h 1841500"/>
                <a:gd name="connsiteX5" fmla="*/ 0 w 1841500"/>
                <a:gd name="connsiteY5" fmla="*/ 0 h 1841500"/>
                <a:gd name="connsiteX0" fmla="*/ 0 w 1356374"/>
                <a:gd name="connsiteY0" fmla="*/ 0 h 1841500"/>
                <a:gd name="connsiteX1" fmla="*/ 920750 w 1356374"/>
                <a:gd name="connsiteY1" fmla="*/ 0 h 1841500"/>
                <a:gd name="connsiteX2" fmla="*/ 1356374 w 1356374"/>
                <a:gd name="connsiteY2" fmla="*/ 882650 h 1841500"/>
                <a:gd name="connsiteX3" fmla="*/ 920750 w 1356374"/>
                <a:gd name="connsiteY3" fmla="*/ 1841500 h 1841500"/>
                <a:gd name="connsiteX4" fmla="*/ 0 w 1356374"/>
                <a:gd name="connsiteY4" fmla="*/ 1841500 h 1841500"/>
                <a:gd name="connsiteX5" fmla="*/ 0 w 1356374"/>
                <a:gd name="connsiteY5" fmla="*/ 0 h 184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6374" h="1841500">
                  <a:moveTo>
                    <a:pt x="0" y="0"/>
                  </a:moveTo>
                  <a:lnTo>
                    <a:pt x="920750" y="0"/>
                  </a:lnTo>
                  <a:lnTo>
                    <a:pt x="1356374" y="882650"/>
                  </a:lnTo>
                  <a:lnTo>
                    <a:pt x="920750" y="1841500"/>
                  </a:lnTo>
                  <a:lnTo>
                    <a:pt x="0" y="1841500"/>
                  </a:lnTo>
                  <a:lnTo>
                    <a:pt x="0" y="0"/>
                  </a:lnTo>
                  <a:close/>
                </a:path>
              </a:pathLst>
            </a:custGeom>
            <a:solidFill>
              <a:schemeClr val="accent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sp>
          <p:nvSpPr>
            <p:cNvPr id="49" name="Title 1">
              <a:extLst>
                <a:ext uri="{FF2B5EF4-FFF2-40B4-BE49-F238E27FC236}">
                  <a16:creationId xmlns:a16="http://schemas.microsoft.com/office/drawing/2014/main" id="{3D16E660-B771-4A93-AB8D-025036C80EEF}"/>
                </a:ext>
              </a:extLst>
            </p:cNvPr>
            <p:cNvSpPr txBox="1">
              <a:spLocks/>
            </p:cNvSpPr>
            <p:nvPr userDrawn="1"/>
          </p:nvSpPr>
          <p:spPr>
            <a:xfrm>
              <a:off x="1760437" y="1457325"/>
              <a:ext cx="1431925" cy="1514475"/>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0" kern="1200">
                  <a:solidFill>
                    <a:schemeClr val="tx1"/>
                  </a:solidFill>
                  <a:latin typeface="Arial" panose="020B0604020202020204" pitchFamily="34" charset="0"/>
                  <a:ea typeface="+mj-ea"/>
                  <a:cs typeface="Arial" panose="020B0604020202020204" pitchFamily="34" charset="0"/>
                </a:defRPr>
              </a:lvl1pPr>
            </a:lstStyle>
            <a:p>
              <a:r>
                <a:rPr lang="en-US" sz="1013" dirty="0">
                  <a:solidFill>
                    <a:schemeClr val="tx1"/>
                  </a:solidFill>
                  <a:latin typeface="Arial Narrow" panose="020B0606020202030204" pitchFamily="34" charset="0"/>
                </a:rPr>
                <a:t>Compute</a:t>
              </a:r>
            </a:p>
            <a:p>
              <a:r>
                <a:rPr lang="en-US" sz="1013" dirty="0">
                  <a:solidFill>
                    <a:schemeClr val="tx1"/>
                  </a:solidFill>
                  <a:latin typeface="Arial Narrow" panose="020B0606020202030204" pitchFamily="34" charset="0"/>
                </a:rPr>
                <a:t>Financial </a:t>
              </a:r>
            </a:p>
            <a:p>
              <a:r>
                <a:rPr lang="en-US" sz="1013" dirty="0">
                  <a:solidFill>
                    <a:schemeClr val="tx1"/>
                  </a:solidFill>
                  <a:latin typeface="Arial Narrow" panose="020B0606020202030204" pitchFamily="34" charset="0"/>
                </a:rPr>
                <a:t>Gaps</a:t>
              </a:r>
            </a:p>
          </p:txBody>
        </p:sp>
      </p:grpSp>
      <p:sp>
        <p:nvSpPr>
          <p:cNvPr id="51" name="Arrow: Pentagon 1">
            <a:extLst>
              <a:ext uri="{FF2B5EF4-FFF2-40B4-BE49-F238E27FC236}">
                <a16:creationId xmlns:a16="http://schemas.microsoft.com/office/drawing/2014/main" id="{144FB7DC-51E0-47B2-BD8B-1F663B8D2867}"/>
              </a:ext>
            </a:extLst>
          </p:cNvPr>
          <p:cNvSpPr/>
          <p:nvPr userDrawn="1"/>
        </p:nvSpPr>
        <p:spPr>
          <a:xfrm>
            <a:off x="2057402" y="962025"/>
            <a:ext cx="1578959" cy="2025650"/>
          </a:xfrm>
          <a:custGeom>
            <a:avLst/>
            <a:gdLst>
              <a:gd name="connsiteX0" fmla="*/ 0 w 1841500"/>
              <a:gd name="connsiteY0" fmla="*/ 0 h 1841500"/>
              <a:gd name="connsiteX1" fmla="*/ 920750 w 1841500"/>
              <a:gd name="connsiteY1" fmla="*/ 0 h 1841500"/>
              <a:gd name="connsiteX2" fmla="*/ 1841500 w 1841500"/>
              <a:gd name="connsiteY2" fmla="*/ 920750 h 1841500"/>
              <a:gd name="connsiteX3" fmla="*/ 920750 w 1841500"/>
              <a:gd name="connsiteY3" fmla="*/ 1841500 h 1841500"/>
              <a:gd name="connsiteX4" fmla="*/ 0 w 1841500"/>
              <a:gd name="connsiteY4" fmla="*/ 1841500 h 1841500"/>
              <a:gd name="connsiteX5" fmla="*/ 0 w 1841500"/>
              <a:gd name="connsiteY5" fmla="*/ 0 h 1841500"/>
              <a:gd name="connsiteX0" fmla="*/ 0 w 1841500"/>
              <a:gd name="connsiteY0" fmla="*/ 0 h 1841500"/>
              <a:gd name="connsiteX1" fmla="*/ 920750 w 1841500"/>
              <a:gd name="connsiteY1" fmla="*/ 0 h 1841500"/>
              <a:gd name="connsiteX2" fmla="*/ 1841500 w 1841500"/>
              <a:gd name="connsiteY2" fmla="*/ 920750 h 1841500"/>
              <a:gd name="connsiteX3" fmla="*/ 920750 w 1841500"/>
              <a:gd name="connsiteY3" fmla="*/ 1841500 h 1841500"/>
              <a:gd name="connsiteX4" fmla="*/ 0 w 1841500"/>
              <a:gd name="connsiteY4" fmla="*/ 1841500 h 1841500"/>
              <a:gd name="connsiteX5" fmla="*/ 0 w 1841500"/>
              <a:gd name="connsiteY5" fmla="*/ 0 h 1841500"/>
              <a:gd name="connsiteX0" fmla="*/ 0 w 1356374"/>
              <a:gd name="connsiteY0" fmla="*/ 0 h 1841500"/>
              <a:gd name="connsiteX1" fmla="*/ 920750 w 1356374"/>
              <a:gd name="connsiteY1" fmla="*/ 0 h 1841500"/>
              <a:gd name="connsiteX2" fmla="*/ 1356374 w 1356374"/>
              <a:gd name="connsiteY2" fmla="*/ 882650 h 1841500"/>
              <a:gd name="connsiteX3" fmla="*/ 920750 w 1356374"/>
              <a:gd name="connsiteY3" fmla="*/ 1841500 h 1841500"/>
              <a:gd name="connsiteX4" fmla="*/ 0 w 1356374"/>
              <a:gd name="connsiteY4" fmla="*/ 1841500 h 1841500"/>
              <a:gd name="connsiteX5" fmla="*/ 0 w 1356374"/>
              <a:gd name="connsiteY5" fmla="*/ 0 h 184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6374" h="1841500">
                <a:moveTo>
                  <a:pt x="0" y="0"/>
                </a:moveTo>
                <a:lnTo>
                  <a:pt x="920750" y="0"/>
                </a:lnTo>
                <a:lnTo>
                  <a:pt x="1356374" y="882650"/>
                </a:lnTo>
                <a:lnTo>
                  <a:pt x="920750" y="1841500"/>
                </a:lnTo>
                <a:lnTo>
                  <a:pt x="0" y="1841500"/>
                </a:lnTo>
                <a:lnTo>
                  <a:pt x="0" y="0"/>
                </a:lnTo>
                <a:close/>
              </a:path>
            </a:pathLst>
          </a:custGeom>
          <a:solidFill>
            <a:schemeClr val="tx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a:p>
        </p:txBody>
      </p:sp>
      <p:sp>
        <p:nvSpPr>
          <p:cNvPr id="54" name="Arrow: Pentagon 1">
            <a:extLst>
              <a:ext uri="{FF2B5EF4-FFF2-40B4-BE49-F238E27FC236}">
                <a16:creationId xmlns:a16="http://schemas.microsoft.com/office/drawing/2014/main" id="{6D724306-EEE0-4066-909E-C8ACC3528C2E}"/>
              </a:ext>
            </a:extLst>
          </p:cNvPr>
          <p:cNvSpPr/>
          <p:nvPr userDrawn="1"/>
        </p:nvSpPr>
        <p:spPr>
          <a:xfrm>
            <a:off x="742952" y="962025"/>
            <a:ext cx="1578959" cy="2025650"/>
          </a:xfrm>
          <a:custGeom>
            <a:avLst/>
            <a:gdLst>
              <a:gd name="connsiteX0" fmla="*/ 0 w 1841500"/>
              <a:gd name="connsiteY0" fmla="*/ 0 h 1841500"/>
              <a:gd name="connsiteX1" fmla="*/ 920750 w 1841500"/>
              <a:gd name="connsiteY1" fmla="*/ 0 h 1841500"/>
              <a:gd name="connsiteX2" fmla="*/ 1841500 w 1841500"/>
              <a:gd name="connsiteY2" fmla="*/ 920750 h 1841500"/>
              <a:gd name="connsiteX3" fmla="*/ 920750 w 1841500"/>
              <a:gd name="connsiteY3" fmla="*/ 1841500 h 1841500"/>
              <a:gd name="connsiteX4" fmla="*/ 0 w 1841500"/>
              <a:gd name="connsiteY4" fmla="*/ 1841500 h 1841500"/>
              <a:gd name="connsiteX5" fmla="*/ 0 w 1841500"/>
              <a:gd name="connsiteY5" fmla="*/ 0 h 1841500"/>
              <a:gd name="connsiteX0" fmla="*/ 0 w 1841500"/>
              <a:gd name="connsiteY0" fmla="*/ 0 h 1841500"/>
              <a:gd name="connsiteX1" fmla="*/ 920750 w 1841500"/>
              <a:gd name="connsiteY1" fmla="*/ 0 h 1841500"/>
              <a:gd name="connsiteX2" fmla="*/ 1841500 w 1841500"/>
              <a:gd name="connsiteY2" fmla="*/ 920750 h 1841500"/>
              <a:gd name="connsiteX3" fmla="*/ 920750 w 1841500"/>
              <a:gd name="connsiteY3" fmla="*/ 1841500 h 1841500"/>
              <a:gd name="connsiteX4" fmla="*/ 0 w 1841500"/>
              <a:gd name="connsiteY4" fmla="*/ 1841500 h 1841500"/>
              <a:gd name="connsiteX5" fmla="*/ 0 w 1841500"/>
              <a:gd name="connsiteY5" fmla="*/ 0 h 1841500"/>
              <a:gd name="connsiteX0" fmla="*/ 0 w 1356374"/>
              <a:gd name="connsiteY0" fmla="*/ 0 h 1841500"/>
              <a:gd name="connsiteX1" fmla="*/ 920750 w 1356374"/>
              <a:gd name="connsiteY1" fmla="*/ 0 h 1841500"/>
              <a:gd name="connsiteX2" fmla="*/ 1356374 w 1356374"/>
              <a:gd name="connsiteY2" fmla="*/ 882650 h 1841500"/>
              <a:gd name="connsiteX3" fmla="*/ 920750 w 1356374"/>
              <a:gd name="connsiteY3" fmla="*/ 1841500 h 1841500"/>
              <a:gd name="connsiteX4" fmla="*/ 0 w 1356374"/>
              <a:gd name="connsiteY4" fmla="*/ 1841500 h 1841500"/>
              <a:gd name="connsiteX5" fmla="*/ 0 w 1356374"/>
              <a:gd name="connsiteY5" fmla="*/ 0 h 184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6374" h="1841500">
                <a:moveTo>
                  <a:pt x="0" y="0"/>
                </a:moveTo>
                <a:lnTo>
                  <a:pt x="920750" y="0"/>
                </a:lnTo>
                <a:lnTo>
                  <a:pt x="1356374" y="882650"/>
                </a:lnTo>
                <a:lnTo>
                  <a:pt x="920750" y="1841500"/>
                </a:lnTo>
                <a:lnTo>
                  <a:pt x="0" y="1841500"/>
                </a:lnTo>
                <a:lnTo>
                  <a:pt x="0" y="0"/>
                </a:lnTo>
                <a:close/>
              </a:path>
            </a:pathLst>
          </a:custGeom>
          <a:solidFill>
            <a:schemeClr val="tx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sp>
        <p:nvSpPr>
          <p:cNvPr id="21" name="TextBox 20">
            <a:extLst>
              <a:ext uri="{FF2B5EF4-FFF2-40B4-BE49-F238E27FC236}">
                <a16:creationId xmlns:a16="http://schemas.microsoft.com/office/drawing/2014/main" id="{955B7913-2457-4075-BB9B-CBEB6C32F0FD}"/>
              </a:ext>
            </a:extLst>
          </p:cNvPr>
          <p:cNvSpPr txBox="1"/>
          <p:nvPr userDrawn="1"/>
        </p:nvSpPr>
        <p:spPr>
          <a:xfrm>
            <a:off x="8382000" y="6488668"/>
            <a:ext cx="762000" cy="369332"/>
          </a:xfrm>
          <a:prstGeom prst="rect">
            <a:avLst/>
          </a:prstGeom>
          <a:noFill/>
        </p:spPr>
        <p:txBody>
          <a:bodyPr wrap="square">
            <a:spAutoFit/>
          </a:bodyPr>
          <a:lstStyle/>
          <a:p>
            <a:pPr algn="r"/>
            <a:r>
              <a:rPr lang="en-US" dirty="0"/>
              <a:t>3-</a:t>
            </a:r>
            <a:fld id="{2AD0952A-F989-48E7-804B-C91DE344DFED}" type="slidenum">
              <a:rPr lang="en-US" smtClean="0"/>
              <a:pPr algn="r"/>
              <a:t>‹#›</a:t>
            </a:fld>
            <a:endParaRPr lang="en-US" dirty="0"/>
          </a:p>
        </p:txBody>
      </p:sp>
    </p:spTree>
    <p:extLst>
      <p:ext uri="{BB962C8B-B14F-4D97-AF65-F5344CB8AC3E}">
        <p14:creationId xmlns:p14="http://schemas.microsoft.com/office/powerpoint/2010/main" val="3472033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sson Cover Slide Emphasis 5">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3FDF2EC-1CD6-4082-9A65-8B49DE0BA99E}"/>
              </a:ext>
            </a:extLst>
          </p:cNvPr>
          <p:cNvSpPr/>
          <p:nvPr userDrawn="1"/>
        </p:nvSpPr>
        <p:spPr>
          <a:xfrm>
            <a:off x="0" y="1560844"/>
            <a:ext cx="9144000" cy="180592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sp>
        <p:nvSpPr>
          <p:cNvPr id="34" name="Rectangle 33">
            <a:extLst>
              <a:ext uri="{FF2B5EF4-FFF2-40B4-BE49-F238E27FC236}">
                <a16:creationId xmlns:a16="http://schemas.microsoft.com/office/drawing/2014/main" id="{B3BD83C2-C30D-49F0-8500-2FB10F33782A}"/>
              </a:ext>
            </a:extLst>
          </p:cNvPr>
          <p:cNvSpPr/>
          <p:nvPr userDrawn="1"/>
        </p:nvSpPr>
        <p:spPr>
          <a:xfrm>
            <a:off x="0" y="1759290"/>
            <a:ext cx="9144000" cy="393022"/>
          </a:xfrm>
          <a:prstGeom prst="rect">
            <a:avLst/>
          </a:prstGeom>
          <a:solidFill>
            <a:schemeClr val="tx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pic>
        <p:nvPicPr>
          <p:cNvPr id="19" name="Picture 18">
            <a:extLst>
              <a:ext uri="{FF2B5EF4-FFF2-40B4-BE49-F238E27FC236}">
                <a16:creationId xmlns:a16="http://schemas.microsoft.com/office/drawing/2014/main" id="{9FDE89D1-8140-49B5-8C02-7F1423E60A7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1204722" cy="6858000"/>
          </a:xfrm>
          <a:prstGeom prst="rect">
            <a:avLst/>
          </a:prstGeom>
        </p:spPr>
      </p:pic>
      <p:sp>
        <p:nvSpPr>
          <p:cNvPr id="8" name="Title 1">
            <a:extLst>
              <a:ext uri="{FF2B5EF4-FFF2-40B4-BE49-F238E27FC236}">
                <a16:creationId xmlns:a16="http://schemas.microsoft.com/office/drawing/2014/main" id="{94C0266E-A4F3-4A00-B21E-25FFE81DA458}"/>
              </a:ext>
            </a:extLst>
          </p:cNvPr>
          <p:cNvSpPr>
            <a:spLocks noGrp="1"/>
          </p:cNvSpPr>
          <p:nvPr>
            <p:ph type="title" hasCustomPrompt="1"/>
          </p:nvPr>
        </p:nvSpPr>
        <p:spPr>
          <a:xfrm>
            <a:off x="1945248" y="3832225"/>
            <a:ext cx="6922528" cy="511175"/>
          </a:xfrm>
          <a:prstGeom prst="rect">
            <a:avLst/>
          </a:prstGeom>
        </p:spPr>
        <p:txBody>
          <a:bodyPr anchor="b">
            <a:normAutofit/>
          </a:bodyPr>
          <a:lstStyle>
            <a:lvl1pPr>
              <a:defRPr sz="1013" b="1" cap="all" spc="42" baseline="0">
                <a:solidFill>
                  <a:schemeClr val="accent3">
                    <a:lumMod val="75000"/>
                  </a:schemeClr>
                </a:solidFill>
                <a:latin typeface="Arial" panose="020B0604020202020204" pitchFamily="34" charset="0"/>
                <a:cs typeface="Arial" panose="020B0604020202020204" pitchFamily="34" charset="0"/>
              </a:defRPr>
            </a:lvl1pPr>
          </a:lstStyle>
          <a:p>
            <a:r>
              <a:rPr lang="en-US" dirty="0"/>
              <a:t>LESSON #</a:t>
            </a:r>
          </a:p>
        </p:txBody>
      </p:sp>
      <p:grpSp>
        <p:nvGrpSpPr>
          <p:cNvPr id="35" name="Group 34">
            <a:extLst>
              <a:ext uri="{FF2B5EF4-FFF2-40B4-BE49-F238E27FC236}">
                <a16:creationId xmlns:a16="http://schemas.microsoft.com/office/drawing/2014/main" id="{325E6A17-E050-492E-AC89-C7D22BE02287}"/>
              </a:ext>
            </a:extLst>
          </p:cNvPr>
          <p:cNvGrpSpPr/>
          <p:nvPr userDrawn="1"/>
        </p:nvGrpSpPr>
        <p:grpSpPr>
          <a:xfrm>
            <a:off x="1022466" y="4151473"/>
            <a:ext cx="728052" cy="761990"/>
            <a:chOff x="581294" y="600070"/>
            <a:chExt cx="231268" cy="231268"/>
          </a:xfrm>
        </p:grpSpPr>
        <p:sp>
          <p:nvSpPr>
            <p:cNvPr id="36" name="Oval 35">
              <a:extLst>
                <a:ext uri="{FF2B5EF4-FFF2-40B4-BE49-F238E27FC236}">
                  <a16:creationId xmlns:a16="http://schemas.microsoft.com/office/drawing/2014/main" id="{9E01D272-AEF1-4F5E-8B35-26DBCD5C29C1}"/>
                </a:ext>
              </a:extLst>
            </p:cNvPr>
            <p:cNvSpPr/>
            <p:nvPr/>
          </p:nvSpPr>
          <p:spPr>
            <a:xfrm>
              <a:off x="581294" y="600070"/>
              <a:ext cx="231268" cy="231268"/>
            </a:xfrm>
            <a:prstGeom prst="ellipse">
              <a:avLst/>
            </a:prstGeom>
            <a:solidFill>
              <a:srgbClr val="7FB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sp>
          <p:nvSpPr>
            <p:cNvPr id="37" name="Isosceles Triangle 36">
              <a:extLst>
                <a:ext uri="{FF2B5EF4-FFF2-40B4-BE49-F238E27FC236}">
                  <a16:creationId xmlns:a16="http://schemas.microsoft.com/office/drawing/2014/main" id="{AA404672-3369-4895-AAA4-2F71D915B036}"/>
                </a:ext>
              </a:extLst>
            </p:cNvPr>
            <p:cNvSpPr/>
            <p:nvPr/>
          </p:nvSpPr>
          <p:spPr>
            <a:xfrm rot="5400000">
              <a:off x="654716" y="656028"/>
              <a:ext cx="116416" cy="11935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grpSp>
      <p:sp>
        <p:nvSpPr>
          <p:cNvPr id="5" name="Text Placeholder 4">
            <a:extLst>
              <a:ext uri="{FF2B5EF4-FFF2-40B4-BE49-F238E27FC236}">
                <a16:creationId xmlns:a16="http://schemas.microsoft.com/office/drawing/2014/main" id="{F49654C1-8226-4B56-88CF-A2C355CC93A1}"/>
              </a:ext>
            </a:extLst>
          </p:cNvPr>
          <p:cNvSpPr>
            <a:spLocks noGrp="1"/>
          </p:cNvSpPr>
          <p:nvPr>
            <p:ph type="body" sz="quarter" idx="10" hasCustomPrompt="1"/>
          </p:nvPr>
        </p:nvSpPr>
        <p:spPr>
          <a:xfrm>
            <a:off x="1933575" y="4533900"/>
            <a:ext cx="6953250" cy="1536700"/>
          </a:xfrm>
        </p:spPr>
        <p:txBody>
          <a:bodyPr>
            <a:normAutofit/>
          </a:bodyPr>
          <a:lstStyle>
            <a:lvl1pPr marL="0" indent="0">
              <a:buNone/>
              <a:defRPr sz="2531">
                <a:latin typeface="Arial Black" panose="020B0A04020102020204" pitchFamily="34" charset="0"/>
              </a:defRPr>
            </a:lvl1pPr>
          </a:lstStyle>
          <a:p>
            <a:pPr lvl="0"/>
            <a:r>
              <a:rPr lang="en-US" dirty="0"/>
              <a:t>Lesson Title</a:t>
            </a:r>
          </a:p>
        </p:txBody>
      </p:sp>
      <p:sp>
        <p:nvSpPr>
          <p:cNvPr id="39" name="Arrow: Pentagon 1">
            <a:extLst>
              <a:ext uri="{FF2B5EF4-FFF2-40B4-BE49-F238E27FC236}">
                <a16:creationId xmlns:a16="http://schemas.microsoft.com/office/drawing/2014/main" id="{E4361ECD-BD0F-416D-935A-9278D2AB4708}"/>
              </a:ext>
            </a:extLst>
          </p:cNvPr>
          <p:cNvSpPr/>
          <p:nvPr userDrawn="1"/>
        </p:nvSpPr>
        <p:spPr>
          <a:xfrm>
            <a:off x="7328390" y="962025"/>
            <a:ext cx="1578960" cy="2025650"/>
          </a:xfrm>
          <a:custGeom>
            <a:avLst/>
            <a:gdLst>
              <a:gd name="connsiteX0" fmla="*/ 0 w 1841500"/>
              <a:gd name="connsiteY0" fmla="*/ 0 h 1841500"/>
              <a:gd name="connsiteX1" fmla="*/ 920750 w 1841500"/>
              <a:gd name="connsiteY1" fmla="*/ 0 h 1841500"/>
              <a:gd name="connsiteX2" fmla="*/ 1841500 w 1841500"/>
              <a:gd name="connsiteY2" fmla="*/ 920750 h 1841500"/>
              <a:gd name="connsiteX3" fmla="*/ 920750 w 1841500"/>
              <a:gd name="connsiteY3" fmla="*/ 1841500 h 1841500"/>
              <a:gd name="connsiteX4" fmla="*/ 0 w 1841500"/>
              <a:gd name="connsiteY4" fmla="*/ 1841500 h 1841500"/>
              <a:gd name="connsiteX5" fmla="*/ 0 w 1841500"/>
              <a:gd name="connsiteY5" fmla="*/ 0 h 1841500"/>
              <a:gd name="connsiteX0" fmla="*/ 0 w 1841500"/>
              <a:gd name="connsiteY0" fmla="*/ 0 h 1841500"/>
              <a:gd name="connsiteX1" fmla="*/ 920750 w 1841500"/>
              <a:gd name="connsiteY1" fmla="*/ 0 h 1841500"/>
              <a:gd name="connsiteX2" fmla="*/ 1841500 w 1841500"/>
              <a:gd name="connsiteY2" fmla="*/ 920750 h 1841500"/>
              <a:gd name="connsiteX3" fmla="*/ 920750 w 1841500"/>
              <a:gd name="connsiteY3" fmla="*/ 1841500 h 1841500"/>
              <a:gd name="connsiteX4" fmla="*/ 0 w 1841500"/>
              <a:gd name="connsiteY4" fmla="*/ 1841500 h 1841500"/>
              <a:gd name="connsiteX5" fmla="*/ 0 w 1841500"/>
              <a:gd name="connsiteY5" fmla="*/ 0 h 1841500"/>
              <a:gd name="connsiteX0" fmla="*/ 0 w 1356374"/>
              <a:gd name="connsiteY0" fmla="*/ 0 h 1841500"/>
              <a:gd name="connsiteX1" fmla="*/ 920750 w 1356374"/>
              <a:gd name="connsiteY1" fmla="*/ 0 h 1841500"/>
              <a:gd name="connsiteX2" fmla="*/ 1356374 w 1356374"/>
              <a:gd name="connsiteY2" fmla="*/ 882650 h 1841500"/>
              <a:gd name="connsiteX3" fmla="*/ 920750 w 1356374"/>
              <a:gd name="connsiteY3" fmla="*/ 1841500 h 1841500"/>
              <a:gd name="connsiteX4" fmla="*/ 0 w 1356374"/>
              <a:gd name="connsiteY4" fmla="*/ 1841500 h 1841500"/>
              <a:gd name="connsiteX5" fmla="*/ 0 w 1356374"/>
              <a:gd name="connsiteY5" fmla="*/ 0 h 184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6374" h="1841500">
                <a:moveTo>
                  <a:pt x="0" y="0"/>
                </a:moveTo>
                <a:lnTo>
                  <a:pt x="920750" y="0"/>
                </a:lnTo>
                <a:lnTo>
                  <a:pt x="1356374" y="882650"/>
                </a:lnTo>
                <a:lnTo>
                  <a:pt x="920750" y="1841500"/>
                </a:lnTo>
                <a:lnTo>
                  <a:pt x="0" y="1841500"/>
                </a:lnTo>
                <a:lnTo>
                  <a:pt x="0" y="0"/>
                </a:lnTo>
                <a:close/>
              </a:path>
            </a:pathLst>
          </a:custGeom>
          <a:solidFill>
            <a:schemeClr val="tx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a:p>
        </p:txBody>
      </p:sp>
      <p:grpSp>
        <p:nvGrpSpPr>
          <p:cNvPr id="41" name="Group 40">
            <a:extLst>
              <a:ext uri="{FF2B5EF4-FFF2-40B4-BE49-F238E27FC236}">
                <a16:creationId xmlns:a16="http://schemas.microsoft.com/office/drawing/2014/main" id="{EC06CE61-C387-4B64-8CEB-77CB547D2D6B}"/>
              </a:ext>
            </a:extLst>
          </p:cNvPr>
          <p:cNvGrpSpPr/>
          <p:nvPr userDrawn="1"/>
        </p:nvGrpSpPr>
        <p:grpSpPr>
          <a:xfrm>
            <a:off x="6006862" y="962025"/>
            <a:ext cx="1708388" cy="2025650"/>
            <a:chOff x="1295400" y="1244600"/>
            <a:chExt cx="1882520" cy="1841500"/>
          </a:xfrm>
        </p:grpSpPr>
        <p:sp>
          <p:nvSpPr>
            <p:cNvPr id="42" name="Arrow: Pentagon 1">
              <a:extLst>
                <a:ext uri="{FF2B5EF4-FFF2-40B4-BE49-F238E27FC236}">
                  <a16:creationId xmlns:a16="http://schemas.microsoft.com/office/drawing/2014/main" id="{3EA2742B-A42D-4780-B652-DA645FC976FF}"/>
                </a:ext>
              </a:extLst>
            </p:cNvPr>
            <p:cNvSpPr/>
            <p:nvPr userDrawn="1"/>
          </p:nvSpPr>
          <p:spPr>
            <a:xfrm>
              <a:off x="1295400" y="1244600"/>
              <a:ext cx="1739900" cy="1841500"/>
            </a:xfrm>
            <a:custGeom>
              <a:avLst/>
              <a:gdLst>
                <a:gd name="connsiteX0" fmla="*/ 0 w 1841500"/>
                <a:gd name="connsiteY0" fmla="*/ 0 h 1841500"/>
                <a:gd name="connsiteX1" fmla="*/ 920750 w 1841500"/>
                <a:gd name="connsiteY1" fmla="*/ 0 h 1841500"/>
                <a:gd name="connsiteX2" fmla="*/ 1841500 w 1841500"/>
                <a:gd name="connsiteY2" fmla="*/ 920750 h 1841500"/>
                <a:gd name="connsiteX3" fmla="*/ 920750 w 1841500"/>
                <a:gd name="connsiteY3" fmla="*/ 1841500 h 1841500"/>
                <a:gd name="connsiteX4" fmla="*/ 0 w 1841500"/>
                <a:gd name="connsiteY4" fmla="*/ 1841500 h 1841500"/>
                <a:gd name="connsiteX5" fmla="*/ 0 w 1841500"/>
                <a:gd name="connsiteY5" fmla="*/ 0 h 1841500"/>
                <a:gd name="connsiteX0" fmla="*/ 0 w 1841500"/>
                <a:gd name="connsiteY0" fmla="*/ 0 h 1841500"/>
                <a:gd name="connsiteX1" fmla="*/ 920750 w 1841500"/>
                <a:gd name="connsiteY1" fmla="*/ 0 h 1841500"/>
                <a:gd name="connsiteX2" fmla="*/ 1841500 w 1841500"/>
                <a:gd name="connsiteY2" fmla="*/ 920750 h 1841500"/>
                <a:gd name="connsiteX3" fmla="*/ 920750 w 1841500"/>
                <a:gd name="connsiteY3" fmla="*/ 1841500 h 1841500"/>
                <a:gd name="connsiteX4" fmla="*/ 0 w 1841500"/>
                <a:gd name="connsiteY4" fmla="*/ 1841500 h 1841500"/>
                <a:gd name="connsiteX5" fmla="*/ 0 w 1841500"/>
                <a:gd name="connsiteY5" fmla="*/ 0 h 1841500"/>
                <a:gd name="connsiteX0" fmla="*/ 0 w 1356374"/>
                <a:gd name="connsiteY0" fmla="*/ 0 h 1841500"/>
                <a:gd name="connsiteX1" fmla="*/ 920750 w 1356374"/>
                <a:gd name="connsiteY1" fmla="*/ 0 h 1841500"/>
                <a:gd name="connsiteX2" fmla="*/ 1356374 w 1356374"/>
                <a:gd name="connsiteY2" fmla="*/ 882650 h 1841500"/>
                <a:gd name="connsiteX3" fmla="*/ 920750 w 1356374"/>
                <a:gd name="connsiteY3" fmla="*/ 1841500 h 1841500"/>
                <a:gd name="connsiteX4" fmla="*/ 0 w 1356374"/>
                <a:gd name="connsiteY4" fmla="*/ 1841500 h 1841500"/>
                <a:gd name="connsiteX5" fmla="*/ 0 w 1356374"/>
                <a:gd name="connsiteY5" fmla="*/ 0 h 184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6374" h="1841500">
                  <a:moveTo>
                    <a:pt x="0" y="0"/>
                  </a:moveTo>
                  <a:lnTo>
                    <a:pt x="920750" y="0"/>
                  </a:lnTo>
                  <a:lnTo>
                    <a:pt x="1356374" y="882650"/>
                  </a:lnTo>
                  <a:lnTo>
                    <a:pt x="920750" y="1841500"/>
                  </a:lnTo>
                  <a:lnTo>
                    <a:pt x="0" y="1841500"/>
                  </a:lnTo>
                  <a:lnTo>
                    <a:pt x="0" y="0"/>
                  </a:lnTo>
                  <a:close/>
                </a:path>
              </a:pathLst>
            </a:custGeom>
            <a:solidFill>
              <a:schemeClr val="accent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sp>
          <p:nvSpPr>
            <p:cNvPr id="43" name="Title 1">
              <a:extLst>
                <a:ext uri="{FF2B5EF4-FFF2-40B4-BE49-F238E27FC236}">
                  <a16:creationId xmlns:a16="http://schemas.microsoft.com/office/drawing/2014/main" id="{7C963D11-0906-4036-9A84-5A2DEF8F7797}"/>
                </a:ext>
              </a:extLst>
            </p:cNvPr>
            <p:cNvSpPr txBox="1">
              <a:spLocks/>
            </p:cNvSpPr>
            <p:nvPr userDrawn="1"/>
          </p:nvSpPr>
          <p:spPr>
            <a:xfrm>
              <a:off x="1745995" y="1457325"/>
              <a:ext cx="1431925" cy="1514475"/>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0" kern="1200">
                  <a:solidFill>
                    <a:schemeClr val="tx1"/>
                  </a:solidFill>
                  <a:latin typeface="Arial" panose="020B0604020202020204" pitchFamily="34" charset="0"/>
                  <a:ea typeface="+mj-ea"/>
                  <a:cs typeface="Arial" panose="020B0604020202020204" pitchFamily="34" charset="0"/>
                </a:defRPr>
              </a:lvl1pPr>
            </a:lstStyle>
            <a:p>
              <a:r>
                <a:rPr lang="en-US" sz="1013" dirty="0">
                  <a:solidFill>
                    <a:schemeClr val="tx1"/>
                  </a:solidFill>
                  <a:latin typeface="Arial Narrow" panose="020B0606020202030204" pitchFamily="34" charset="0"/>
                </a:rPr>
                <a:t>Select </a:t>
              </a:r>
            </a:p>
            <a:p>
              <a:r>
                <a:rPr lang="en-US" sz="1013" dirty="0">
                  <a:solidFill>
                    <a:schemeClr val="tx1"/>
                  </a:solidFill>
                  <a:latin typeface="Arial Narrow" panose="020B0606020202030204" pitchFamily="34" charset="0"/>
                </a:rPr>
                <a:t>Preferred Investment</a:t>
              </a:r>
            </a:p>
            <a:p>
              <a:r>
                <a:rPr lang="en-US" sz="1013" dirty="0">
                  <a:solidFill>
                    <a:schemeClr val="tx1"/>
                  </a:solidFill>
                  <a:latin typeface="Arial Narrow" panose="020B0606020202030204" pitchFamily="34" charset="0"/>
                </a:rPr>
                <a:t>Plan</a:t>
              </a:r>
            </a:p>
          </p:txBody>
        </p:sp>
      </p:grpSp>
      <p:sp>
        <p:nvSpPr>
          <p:cNvPr id="45" name="Arrow: Pentagon 1">
            <a:extLst>
              <a:ext uri="{FF2B5EF4-FFF2-40B4-BE49-F238E27FC236}">
                <a16:creationId xmlns:a16="http://schemas.microsoft.com/office/drawing/2014/main" id="{33440F4C-364C-476A-A336-A616C9F4D7F8}"/>
              </a:ext>
            </a:extLst>
          </p:cNvPr>
          <p:cNvSpPr/>
          <p:nvPr userDrawn="1"/>
        </p:nvSpPr>
        <p:spPr>
          <a:xfrm>
            <a:off x="4695909" y="962025"/>
            <a:ext cx="1578960" cy="2025650"/>
          </a:xfrm>
          <a:custGeom>
            <a:avLst/>
            <a:gdLst>
              <a:gd name="connsiteX0" fmla="*/ 0 w 1841500"/>
              <a:gd name="connsiteY0" fmla="*/ 0 h 1841500"/>
              <a:gd name="connsiteX1" fmla="*/ 920750 w 1841500"/>
              <a:gd name="connsiteY1" fmla="*/ 0 h 1841500"/>
              <a:gd name="connsiteX2" fmla="*/ 1841500 w 1841500"/>
              <a:gd name="connsiteY2" fmla="*/ 920750 h 1841500"/>
              <a:gd name="connsiteX3" fmla="*/ 920750 w 1841500"/>
              <a:gd name="connsiteY3" fmla="*/ 1841500 h 1841500"/>
              <a:gd name="connsiteX4" fmla="*/ 0 w 1841500"/>
              <a:gd name="connsiteY4" fmla="*/ 1841500 h 1841500"/>
              <a:gd name="connsiteX5" fmla="*/ 0 w 1841500"/>
              <a:gd name="connsiteY5" fmla="*/ 0 h 1841500"/>
              <a:gd name="connsiteX0" fmla="*/ 0 w 1841500"/>
              <a:gd name="connsiteY0" fmla="*/ 0 h 1841500"/>
              <a:gd name="connsiteX1" fmla="*/ 920750 w 1841500"/>
              <a:gd name="connsiteY1" fmla="*/ 0 h 1841500"/>
              <a:gd name="connsiteX2" fmla="*/ 1841500 w 1841500"/>
              <a:gd name="connsiteY2" fmla="*/ 920750 h 1841500"/>
              <a:gd name="connsiteX3" fmla="*/ 920750 w 1841500"/>
              <a:gd name="connsiteY3" fmla="*/ 1841500 h 1841500"/>
              <a:gd name="connsiteX4" fmla="*/ 0 w 1841500"/>
              <a:gd name="connsiteY4" fmla="*/ 1841500 h 1841500"/>
              <a:gd name="connsiteX5" fmla="*/ 0 w 1841500"/>
              <a:gd name="connsiteY5" fmla="*/ 0 h 1841500"/>
              <a:gd name="connsiteX0" fmla="*/ 0 w 1356374"/>
              <a:gd name="connsiteY0" fmla="*/ 0 h 1841500"/>
              <a:gd name="connsiteX1" fmla="*/ 920750 w 1356374"/>
              <a:gd name="connsiteY1" fmla="*/ 0 h 1841500"/>
              <a:gd name="connsiteX2" fmla="*/ 1356374 w 1356374"/>
              <a:gd name="connsiteY2" fmla="*/ 882650 h 1841500"/>
              <a:gd name="connsiteX3" fmla="*/ 920750 w 1356374"/>
              <a:gd name="connsiteY3" fmla="*/ 1841500 h 1841500"/>
              <a:gd name="connsiteX4" fmla="*/ 0 w 1356374"/>
              <a:gd name="connsiteY4" fmla="*/ 1841500 h 1841500"/>
              <a:gd name="connsiteX5" fmla="*/ 0 w 1356374"/>
              <a:gd name="connsiteY5" fmla="*/ 0 h 184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6374" h="1841500">
                <a:moveTo>
                  <a:pt x="0" y="0"/>
                </a:moveTo>
                <a:lnTo>
                  <a:pt x="920750" y="0"/>
                </a:lnTo>
                <a:lnTo>
                  <a:pt x="1356374" y="882650"/>
                </a:lnTo>
                <a:lnTo>
                  <a:pt x="920750" y="1841500"/>
                </a:lnTo>
                <a:lnTo>
                  <a:pt x="0" y="1841500"/>
                </a:lnTo>
                <a:lnTo>
                  <a:pt x="0" y="0"/>
                </a:lnTo>
                <a:close/>
              </a:path>
            </a:pathLst>
          </a:custGeom>
          <a:solidFill>
            <a:schemeClr val="tx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sp>
        <p:nvSpPr>
          <p:cNvPr id="48" name="Arrow: Pentagon 1">
            <a:extLst>
              <a:ext uri="{FF2B5EF4-FFF2-40B4-BE49-F238E27FC236}">
                <a16:creationId xmlns:a16="http://schemas.microsoft.com/office/drawing/2014/main" id="{FB98BEFE-E7EE-4517-AC09-7C54DAF78D39}"/>
              </a:ext>
            </a:extLst>
          </p:cNvPr>
          <p:cNvSpPr/>
          <p:nvPr userDrawn="1"/>
        </p:nvSpPr>
        <p:spPr>
          <a:xfrm>
            <a:off x="3364859" y="962025"/>
            <a:ext cx="1578959" cy="2025650"/>
          </a:xfrm>
          <a:custGeom>
            <a:avLst/>
            <a:gdLst>
              <a:gd name="connsiteX0" fmla="*/ 0 w 1841500"/>
              <a:gd name="connsiteY0" fmla="*/ 0 h 1841500"/>
              <a:gd name="connsiteX1" fmla="*/ 920750 w 1841500"/>
              <a:gd name="connsiteY1" fmla="*/ 0 h 1841500"/>
              <a:gd name="connsiteX2" fmla="*/ 1841500 w 1841500"/>
              <a:gd name="connsiteY2" fmla="*/ 920750 h 1841500"/>
              <a:gd name="connsiteX3" fmla="*/ 920750 w 1841500"/>
              <a:gd name="connsiteY3" fmla="*/ 1841500 h 1841500"/>
              <a:gd name="connsiteX4" fmla="*/ 0 w 1841500"/>
              <a:gd name="connsiteY4" fmla="*/ 1841500 h 1841500"/>
              <a:gd name="connsiteX5" fmla="*/ 0 w 1841500"/>
              <a:gd name="connsiteY5" fmla="*/ 0 h 1841500"/>
              <a:gd name="connsiteX0" fmla="*/ 0 w 1841500"/>
              <a:gd name="connsiteY0" fmla="*/ 0 h 1841500"/>
              <a:gd name="connsiteX1" fmla="*/ 920750 w 1841500"/>
              <a:gd name="connsiteY1" fmla="*/ 0 h 1841500"/>
              <a:gd name="connsiteX2" fmla="*/ 1841500 w 1841500"/>
              <a:gd name="connsiteY2" fmla="*/ 920750 h 1841500"/>
              <a:gd name="connsiteX3" fmla="*/ 920750 w 1841500"/>
              <a:gd name="connsiteY3" fmla="*/ 1841500 h 1841500"/>
              <a:gd name="connsiteX4" fmla="*/ 0 w 1841500"/>
              <a:gd name="connsiteY4" fmla="*/ 1841500 h 1841500"/>
              <a:gd name="connsiteX5" fmla="*/ 0 w 1841500"/>
              <a:gd name="connsiteY5" fmla="*/ 0 h 1841500"/>
              <a:gd name="connsiteX0" fmla="*/ 0 w 1356374"/>
              <a:gd name="connsiteY0" fmla="*/ 0 h 1841500"/>
              <a:gd name="connsiteX1" fmla="*/ 920750 w 1356374"/>
              <a:gd name="connsiteY1" fmla="*/ 0 h 1841500"/>
              <a:gd name="connsiteX2" fmla="*/ 1356374 w 1356374"/>
              <a:gd name="connsiteY2" fmla="*/ 882650 h 1841500"/>
              <a:gd name="connsiteX3" fmla="*/ 920750 w 1356374"/>
              <a:gd name="connsiteY3" fmla="*/ 1841500 h 1841500"/>
              <a:gd name="connsiteX4" fmla="*/ 0 w 1356374"/>
              <a:gd name="connsiteY4" fmla="*/ 1841500 h 1841500"/>
              <a:gd name="connsiteX5" fmla="*/ 0 w 1356374"/>
              <a:gd name="connsiteY5" fmla="*/ 0 h 184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6374" h="1841500">
                <a:moveTo>
                  <a:pt x="0" y="0"/>
                </a:moveTo>
                <a:lnTo>
                  <a:pt x="920750" y="0"/>
                </a:lnTo>
                <a:lnTo>
                  <a:pt x="1356374" y="882650"/>
                </a:lnTo>
                <a:lnTo>
                  <a:pt x="920750" y="1841500"/>
                </a:lnTo>
                <a:lnTo>
                  <a:pt x="0" y="1841500"/>
                </a:lnTo>
                <a:lnTo>
                  <a:pt x="0" y="0"/>
                </a:lnTo>
                <a:close/>
              </a:path>
            </a:pathLst>
          </a:custGeom>
          <a:solidFill>
            <a:schemeClr val="tx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sp>
        <p:nvSpPr>
          <p:cNvPr id="51" name="Arrow: Pentagon 1">
            <a:extLst>
              <a:ext uri="{FF2B5EF4-FFF2-40B4-BE49-F238E27FC236}">
                <a16:creationId xmlns:a16="http://schemas.microsoft.com/office/drawing/2014/main" id="{B8EB6AEF-4676-4110-AA5B-41AD22AA3C81}"/>
              </a:ext>
            </a:extLst>
          </p:cNvPr>
          <p:cNvSpPr/>
          <p:nvPr userDrawn="1"/>
        </p:nvSpPr>
        <p:spPr>
          <a:xfrm>
            <a:off x="2057402" y="962025"/>
            <a:ext cx="1578959" cy="2025650"/>
          </a:xfrm>
          <a:custGeom>
            <a:avLst/>
            <a:gdLst>
              <a:gd name="connsiteX0" fmla="*/ 0 w 1841500"/>
              <a:gd name="connsiteY0" fmla="*/ 0 h 1841500"/>
              <a:gd name="connsiteX1" fmla="*/ 920750 w 1841500"/>
              <a:gd name="connsiteY1" fmla="*/ 0 h 1841500"/>
              <a:gd name="connsiteX2" fmla="*/ 1841500 w 1841500"/>
              <a:gd name="connsiteY2" fmla="*/ 920750 h 1841500"/>
              <a:gd name="connsiteX3" fmla="*/ 920750 w 1841500"/>
              <a:gd name="connsiteY3" fmla="*/ 1841500 h 1841500"/>
              <a:gd name="connsiteX4" fmla="*/ 0 w 1841500"/>
              <a:gd name="connsiteY4" fmla="*/ 1841500 h 1841500"/>
              <a:gd name="connsiteX5" fmla="*/ 0 w 1841500"/>
              <a:gd name="connsiteY5" fmla="*/ 0 h 1841500"/>
              <a:gd name="connsiteX0" fmla="*/ 0 w 1841500"/>
              <a:gd name="connsiteY0" fmla="*/ 0 h 1841500"/>
              <a:gd name="connsiteX1" fmla="*/ 920750 w 1841500"/>
              <a:gd name="connsiteY1" fmla="*/ 0 h 1841500"/>
              <a:gd name="connsiteX2" fmla="*/ 1841500 w 1841500"/>
              <a:gd name="connsiteY2" fmla="*/ 920750 h 1841500"/>
              <a:gd name="connsiteX3" fmla="*/ 920750 w 1841500"/>
              <a:gd name="connsiteY3" fmla="*/ 1841500 h 1841500"/>
              <a:gd name="connsiteX4" fmla="*/ 0 w 1841500"/>
              <a:gd name="connsiteY4" fmla="*/ 1841500 h 1841500"/>
              <a:gd name="connsiteX5" fmla="*/ 0 w 1841500"/>
              <a:gd name="connsiteY5" fmla="*/ 0 h 1841500"/>
              <a:gd name="connsiteX0" fmla="*/ 0 w 1356374"/>
              <a:gd name="connsiteY0" fmla="*/ 0 h 1841500"/>
              <a:gd name="connsiteX1" fmla="*/ 920750 w 1356374"/>
              <a:gd name="connsiteY1" fmla="*/ 0 h 1841500"/>
              <a:gd name="connsiteX2" fmla="*/ 1356374 w 1356374"/>
              <a:gd name="connsiteY2" fmla="*/ 882650 h 1841500"/>
              <a:gd name="connsiteX3" fmla="*/ 920750 w 1356374"/>
              <a:gd name="connsiteY3" fmla="*/ 1841500 h 1841500"/>
              <a:gd name="connsiteX4" fmla="*/ 0 w 1356374"/>
              <a:gd name="connsiteY4" fmla="*/ 1841500 h 1841500"/>
              <a:gd name="connsiteX5" fmla="*/ 0 w 1356374"/>
              <a:gd name="connsiteY5" fmla="*/ 0 h 184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6374" h="1841500">
                <a:moveTo>
                  <a:pt x="0" y="0"/>
                </a:moveTo>
                <a:lnTo>
                  <a:pt x="920750" y="0"/>
                </a:lnTo>
                <a:lnTo>
                  <a:pt x="1356374" y="882650"/>
                </a:lnTo>
                <a:lnTo>
                  <a:pt x="920750" y="1841500"/>
                </a:lnTo>
                <a:lnTo>
                  <a:pt x="0" y="1841500"/>
                </a:lnTo>
                <a:lnTo>
                  <a:pt x="0" y="0"/>
                </a:lnTo>
                <a:close/>
              </a:path>
            </a:pathLst>
          </a:custGeom>
          <a:solidFill>
            <a:schemeClr val="tx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a:p>
        </p:txBody>
      </p:sp>
      <p:sp>
        <p:nvSpPr>
          <p:cNvPr id="54" name="Arrow: Pentagon 1">
            <a:extLst>
              <a:ext uri="{FF2B5EF4-FFF2-40B4-BE49-F238E27FC236}">
                <a16:creationId xmlns:a16="http://schemas.microsoft.com/office/drawing/2014/main" id="{0B6DFDA4-D64A-4B5B-B171-BF2C56DC1C99}"/>
              </a:ext>
            </a:extLst>
          </p:cNvPr>
          <p:cNvSpPr/>
          <p:nvPr userDrawn="1"/>
        </p:nvSpPr>
        <p:spPr>
          <a:xfrm>
            <a:off x="742952" y="962025"/>
            <a:ext cx="1578959" cy="2025650"/>
          </a:xfrm>
          <a:custGeom>
            <a:avLst/>
            <a:gdLst>
              <a:gd name="connsiteX0" fmla="*/ 0 w 1841500"/>
              <a:gd name="connsiteY0" fmla="*/ 0 h 1841500"/>
              <a:gd name="connsiteX1" fmla="*/ 920750 w 1841500"/>
              <a:gd name="connsiteY1" fmla="*/ 0 h 1841500"/>
              <a:gd name="connsiteX2" fmla="*/ 1841500 w 1841500"/>
              <a:gd name="connsiteY2" fmla="*/ 920750 h 1841500"/>
              <a:gd name="connsiteX3" fmla="*/ 920750 w 1841500"/>
              <a:gd name="connsiteY3" fmla="*/ 1841500 h 1841500"/>
              <a:gd name="connsiteX4" fmla="*/ 0 w 1841500"/>
              <a:gd name="connsiteY4" fmla="*/ 1841500 h 1841500"/>
              <a:gd name="connsiteX5" fmla="*/ 0 w 1841500"/>
              <a:gd name="connsiteY5" fmla="*/ 0 h 1841500"/>
              <a:gd name="connsiteX0" fmla="*/ 0 w 1841500"/>
              <a:gd name="connsiteY0" fmla="*/ 0 h 1841500"/>
              <a:gd name="connsiteX1" fmla="*/ 920750 w 1841500"/>
              <a:gd name="connsiteY1" fmla="*/ 0 h 1841500"/>
              <a:gd name="connsiteX2" fmla="*/ 1841500 w 1841500"/>
              <a:gd name="connsiteY2" fmla="*/ 920750 h 1841500"/>
              <a:gd name="connsiteX3" fmla="*/ 920750 w 1841500"/>
              <a:gd name="connsiteY3" fmla="*/ 1841500 h 1841500"/>
              <a:gd name="connsiteX4" fmla="*/ 0 w 1841500"/>
              <a:gd name="connsiteY4" fmla="*/ 1841500 h 1841500"/>
              <a:gd name="connsiteX5" fmla="*/ 0 w 1841500"/>
              <a:gd name="connsiteY5" fmla="*/ 0 h 1841500"/>
              <a:gd name="connsiteX0" fmla="*/ 0 w 1356374"/>
              <a:gd name="connsiteY0" fmla="*/ 0 h 1841500"/>
              <a:gd name="connsiteX1" fmla="*/ 920750 w 1356374"/>
              <a:gd name="connsiteY1" fmla="*/ 0 h 1841500"/>
              <a:gd name="connsiteX2" fmla="*/ 1356374 w 1356374"/>
              <a:gd name="connsiteY2" fmla="*/ 882650 h 1841500"/>
              <a:gd name="connsiteX3" fmla="*/ 920750 w 1356374"/>
              <a:gd name="connsiteY3" fmla="*/ 1841500 h 1841500"/>
              <a:gd name="connsiteX4" fmla="*/ 0 w 1356374"/>
              <a:gd name="connsiteY4" fmla="*/ 1841500 h 1841500"/>
              <a:gd name="connsiteX5" fmla="*/ 0 w 1356374"/>
              <a:gd name="connsiteY5" fmla="*/ 0 h 184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6374" h="1841500">
                <a:moveTo>
                  <a:pt x="0" y="0"/>
                </a:moveTo>
                <a:lnTo>
                  <a:pt x="920750" y="0"/>
                </a:lnTo>
                <a:lnTo>
                  <a:pt x="1356374" y="882650"/>
                </a:lnTo>
                <a:lnTo>
                  <a:pt x="920750" y="1841500"/>
                </a:lnTo>
                <a:lnTo>
                  <a:pt x="0" y="1841500"/>
                </a:lnTo>
                <a:lnTo>
                  <a:pt x="0" y="0"/>
                </a:lnTo>
                <a:close/>
              </a:path>
            </a:pathLst>
          </a:custGeom>
          <a:solidFill>
            <a:schemeClr val="tx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sp>
        <p:nvSpPr>
          <p:cNvPr id="21" name="TextBox 20">
            <a:extLst>
              <a:ext uri="{FF2B5EF4-FFF2-40B4-BE49-F238E27FC236}">
                <a16:creationId xmlns:a16="http://schemas.microsoft.com/office/drawing/2014/main" id="{07AC1983-7FFB-4757-A018-B3F58B06C6B9}"/>
              </a:ext>
            </a:extLst>
          </p:cNvPr>
          <p:cNvSpPr txBox="1"/>
          <p:nvPr userDrawn="1"/>
        </p:nvSpPr>
        <p:spPr>
          <a:xfrm>
            <a:off x="8382000" y="6488668"/>
            <a:ext cx="762000" cy="369332"/>
          </a:xfrm>
          <a:prstGeom prst="rect">
            <a:avLst/>
          </a:prstGeom>
          <a:noFill/>
        </p:spPr>
        <p:txBody>
          <a:bodyPr wrap="square">
            <a:spAutoFit/>
          </a:bodyPr>
          <a:lstStyle/>
          <a:p>
            <a:pPr algn="r"/>
            <a:r>
              <a:rPr lang="en-US" dirty="0"/>
              <a:t>3-</a:t>
            </a:r>
            <a:fld id="{2AD0952A-F989-48E7-804B-C91DE344DFED}" type="slidenum">
              <a:rPr lang="en-US" smtClean="0"/>
              <a:pPr algn="r"/>
              <a:t>‹#›</a:t>
            </a:fld>
            <a:endParaRPr lang="en-US" dirty="0"/>
          </a:p>
        </p:txBody>
      </p:sp>
    </p:spTree>
    <p:extLst>
      <p:ext uri="{BB962C8B-B14F-4D97-AF65-F5344CB8AC3E}">
        <p14:creationId xmlns:p14="http://schemas.microsoft.com/office/powerpoint/2010/main" val="3389724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Lesson Cover Slide Emphasis 6">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3FDF2EC-1CD6-4082-9A65-8B49DE0BA99E}"/>
              </a:ext>
            </a:extLst>
          </p:cNvPr>
          <p:cNvSpPr/>
          <p:nvPr userDrawn="1"/>
        </p:nvSpPr>
        <p:spPr>
          <a:xfrm>
            <a:off x="0" y="1560844"/>
            <a:ext cx="9144000" cy="180592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sp>
        <p:nvSpPr>
          <p:cNvPr id="34" name="Rectangle 33">
            <a:extLst>
              <a:ext uri="{FF2B5EF4-FFF2-40B4-BE49-F238E27FC236}">
                <a16:creationId xmlns:a16="http://schemas.microsoft.com/office/drawing/2014/main" id="{B3BD83C2-C30D-49F0-8500-2FB10F33782A}"/>
              </a:ext>
            </a:extLst>
          </p:cNvPr>
          <p:cNvSpPr/>
          <p:nvPr userDrawn="1"/>
        </p:nvSpPr>
        <p:spPr>
          <a:xfrm>
            <a:off x="0" y="1759290"/>
            <a:ext cx="9144000" cy="393022"/>
          </a:xfrm>
          <a:prstGeom prst="rect">
            <a:avLst/>
          </a:prstGeom>
          <a:solidFill>
            <a:schemeClr val="tx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pic>
        <p:nvPicPr>
          <p:cNvPr id="19" name="Picture 18">
            <a:extLst>
              <a:ext uri="{FF2B5EF4-FFF2-40B4-BE49-F238E27FC236}">
                <a16:creationId xmlns:a16="http://schemas.microsoft.com/office/drawing/2014/main" id="{9FDE89D1-8140-49B5-8C02-7F1423E60A7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1204722" cy="6858000"/>
          </a:xfrm>
          <a:prstGeom prst="rect">
            <a:avLst/>
          </a:prstGeom>
        </p:spPr>
      </p:pic>
      <p:sp>
        <p:nvSpPr>
          <p:cNvPr id="8" name="Title 1">
            <a:extLst>
              <a:ext uri="{FF2B5EF4-FFF2-40B4-BE49-F238E27FC236}">
                <a16:creationId xmlns:a16="http://schemas.microsoft.com/office/drawing/2014/main" id="{94C0266E-A4F3-4A00-B21E-25FFE81DA458}"/>
              </a:ext>
            </a:extLst>
          </p:cNvPr>
          <p:cNvSpPr>
            <a:spLocks noGrp="1"/>
          </p:cNvSpPr>
          <p:nvPr>
            <p:ph type="title" hasCustomPrompt="1"/>
          </p:nvPr>
        </p:nvSpPr>
        <p:spPr>
          <a:xfrm>
            <a:off x="1945248" y="3832225"/>
            <a:ext cx="6922528" cy="511175"/>
          </a:xfrm>
          <a:prstGeom prst="rect">
            <a:avLst/>
          </a:prstGeom>
        </p:spPr>
        <p:txBody>
          <a:bodyPr anchor="b">
            <a:normAutofit/>
          </a:bodyPr>
          <a:lstStyle>
            <a:lvl1pPr>
              <a:defRPr sz="1013" b="1" cap="all" spc="42" baseline="0">
                <a:solidFill>
                  <a:schemeClr val="accent3">
                    <a:lumMod val="75000"/>
                  </a:schemeClr>
                </a:solidFill>
                <a:latin typeface="Arial" panose="020B0604020202020204" pitchFamily="34" charset="0"/>
                <a:cs typeface="Arial" panose="020B0604020202020204" pitchFamily="34" charset="0"/>
              </a:defRPr>
            </a:lvl1pPr>
          </a:lstStyle>
          <a:p>
            <a:r>
              <a:rPr lang="en-US" dirty="0"/>
              <a:t>LESSON #</a:t>
            </a:r>
          </a:p>
        </p:txBody>
      </p:sp>
      <p:grpSp>
        <p:nvGrpSpPr>
          <p:cNvPr id="35" name="Group 34">
            <a:extLst>
              <a:ext uri="{FF2B5EF4-FFF2-40B4-BE49-F238E27FC236}">
                <a16:creationId xmlns:a16="http://schemas.microsoft.com/office/drawing/2014/main" id="{325E6A17-E050-492E-AC89-C7D22BE02287}"/>
              </a:ext>
            </a:extLst>
          </p:cNvPr>
          <p:cNvGrpSpPr/>
          <p:nvPr userDrawn="1"/>
        </p:nvGrpSpPr>
        <p:grpSpPr>
          <a:xfrm>
            <a:off x="1005840" y="4151473"/>
            <a:ext cx="744677" cy="761990"/>
            <a:chOff x="581294" y="600070"/>
            <a:chExt cx="231268" cy="231268"/>
          </a:xfrm>
        </p:grpSpPr>
        <p:sp>
          <p:nvSpPr>
            <p:cNvPr id="36" name="Oval 35">
              <a:extLst>
                <a:ext uri="{FF2B5EF4-FFF2-40B4-BE49-F238E27FC236}">
                  <a16:creationId xmlns:a16="http://schemas.microsoft.com/office/drawing/2014/main" id="{9E01D272-AEF1-4F5E-8B35-26DBCD5C29C1}"/>
                </a:ext>
              </a:extLst>
            </p:cNvPr>
            <p:cNvSpPr/>
            <p:nvPr/>
          </p:nvSpPr>
          <p:spPr>
            <a:xfrm>
              <a:off x="581294" y="600070"/>
              <a:ext cx="231268" cy="231268"/>
            </a:xfrm>
            <a:prstGeom prst="ellipse">
              <a:avLst/>
            </a:prstGeom>
            <a:solidFill>
              <a:srgbClr val="7FB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sp>
          <p:nvSpPr>
            <p:cNvPr id="37" name="Isosceles Triangle 36">
              <a:extLst>
                <a:ext uri="{FF2B5EF4-FFF2-40B4-BE49-F238E27FC236}">
                  <a16:creationId xmlns:a16="http://schemas.microsoft.com/office/drawing/2014/main" id="{AA404672-3369-4895-AAA4-2F71D915B036}"/>
                </a:ext>
              </a:extLst>
            </p:cNvPr>
            <p:cNvSpPr/>
            <p:nvPr/>
          </p:nvSpPr>
          <p:spPr>
            <a:xfrm rot="5400000">
              <a:off x="654716" y="656028"/>
              <a:ext cx="116416" cy="11935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grpSp>
      <p:sp>
        <p:nvSpPr>
          <p:cNvPr id="5" name="Text Placeholder 4">
            <a:extLst>
              <a:ext uri="{FF2B5EF4-FFF2-40B4-BE49-F238E27FC236}">
                <a16:creationId xmlns:a16="http://schemas.microsoft.com/office/drawing/2014/main" id="{F49654C1-8226-4B56-88CF-A2C355CC93A1}"/>
              </a:ext>
            </a:extLst>
          </p:cNvPr>
          <p:cNvSpPr>
            <a:spLocks noGrp="1"/>
          </p:cNvSpPr>
          <p:nvPr>
            <p:ph type="body" sz="quarter" idx="10" hasCustomPrompt="1"/>
          </p:nvPr>
        </p:nvSpPr>
        <p:spPr>
          <a:xfrm>
            <a:off x="1933575" y="4533900"/>
            <a:ext cx="6953250" cy="1536700"/>
          </a:xfrm>
        </p:spPr>
        <p:txBody>
          <a:bodyPr>
            <a:normAutofit/>
          </a:bodyPr>
          <a:lstStyle>
            <a:lvl1pPr marL="0" indent="0">
              <a:buNone/>
              <a:defRPr sz="2531">
                <a:latin typeface="Arial Black" panose="020B0A04020102020204" pitchFamily="34" charset="0"/>
              </a:defRPr>
            </a:lvl1pPr>
          </a:lstStyle>
          <a:p>
            <a:pPr lvl="0"/>
            <a:r>
              <a:rPr lang="en-US" dirty="0"/>
              <a:t>Lesson Title</a:t>
            </a:r>
          </a:p>
        </p:txBody>
      </p:sp>
      <p:grpSp>
        <p:nvGrpSpPr>
          <p:cNvPr id="28" name="Group 27">
            <a:extLst>
              <a:ext uri="{FF2B5EF4-FFF2-40B4-BE49-F238E27FC236}">
                <a16:creationId xmlns:a16="http://schemas.microsoft.com/office/drawing/2014/main" id="{00304E5A-F1A9-4DC2-AF86-21BD18D95D04}"/>
              </a:ext>
            </a:extLst>
          </p:cNvPr>
          <p:cNvGrpSpPr/>
          <p:nvPr userDrawn="1"/>
        </p:nvGrpSpPr>
        <p:grpSpPr>
          <a:xfrm>
            <a:off x="7328392" y="962025"/>
            <a:ext cx="1743482" cy="2025650"/>
            <a:chOff x="1295400" y="1244600"/>
            <a:chExt cx="1921192" cy="1841500"/>
          </a:xfrm>
        </p:grpSpPr>
        <p:sp>
          <p:nvSpPr>
            <p:cNvPr id="29" name="Arrow: Pentagon 1">
              <a:extLst>
                <a:ext uri="{FF2B5EF4-FFF2-40B4-BE49-F238E27FC236}">
                  <a16:creationId xmlns:a16="http://schemas.microsoft.com/office/drawing/2014/main" id="{F7EC3EE3-4CBC-41CF-A946-CE480D09F440}"/>
                </a:ext>
              </a:extLst>
            </p:cNvPr>
            <p:cNvSpPr/>
            <p:nvPr userDrawn="1"/>
          </p:nvSpPr>
          <p:spPr>
            <a:xfrm>
              <a:off x="1295400" y="1244600"/>
              <a:ext cx="1739900" cy="1841500"/>
            </a:xfrm>
            <a:custGeom>
              <a:avLst/>
              <a:gdLst>
                <a:gd name="connsiteX0" fmla="*/ 0 w 1841500"/>
                <a:gd name="connsiteY0" fmla="*/ 0 h 1841500"/>
                <a:gd name="connsiteX1" fmla="*/ 920750 w 1841500"/>
                <a:gd name="connsiteY1" fmla="*/ 0 h 1841500"/>
                <a:gd name="connsiteX2" fmla="*/ 1841500 w 1841500"/>
                <a:gd name="connsiteY2" fmla="*/ 920750 h 1841500"/>
                <a:gd name="connsiteX3" fmla="*/ 920750 w 1841500"/>
                <a:gd name="connsiteY3" fmla="*/ 1841500 h 1841500"/>
                <a:gd name="connsiteX4" fmla="*/ 0 w 1841500"/>
                <a:gd name="connsiteY4" fmla="*/ 1841500 h 1841500"/>
                <a:gd name="connsiteX5" fmla="*/ 0 w 1841500"/>
                <a:gd name="connsiteY5" fmla="*/ 0 h 1841500"/>
                <a:gd name="connsiteX0" fmla="*/ 0 w 1841500"/>
                <a:gd name="connsiteY0" fmla="*/ 0 h 1841500"/>
                <a:gd name="connsiteX1" fmla="*/ 920750 w 1841500"/>
                <a:gd name="connsiteY1" fmla="*/ 0 h 1841500"/>
                <a:gd name="connsiteX2" fmla="*/ 1841500 w 1841500"/>
                <a:gd name="connsiteY2" fmla="*/ 920750 h 1841500"/>
                <a:gd name="connsiteX3" fmla="*/ 920750 w 1841500"/>
                <a:gd name="connsiteY3" fmla="*/ 1841500 h 1841500"/>
                <a:gd name="connsiteX4" fmla="*/ 0 w 1841500"/>
                <a:gd name="connsiteY4" fmla="*/ 1841500 h 1841500"/>
                <a:gd name="connsiteX5" fmla="*/ 0 w 1841500"/>
                <a:gd name="connsiteY5" fmla="*/ 0 h 1841500"/>
                <a:gd name="connsiteX0" fmla="*/ 0 w 1356374"/>
                <a:gd name="connsiteY0" fmla="*/ 0 h 1841500"/>
                <a:gd name="connsiteX1" fmla="*/ 920750 w 1356374"/>
                <a:gd name="connsiteY1" fmla="*/ 0 h 1841500"/>
                <a:gd name="connsiteX2" fmla="*/ 1356374 w 1356374"/>
                <a:gd name="connsiteY2" fmla="*/ 882650 h 1841500"/>
                <a:gd name="connsiteX3" fmla="*/ 920750 w 1356374"/>
                <a:gd name="connsiteY3" fmla="*/ 1841500 h 1841500"/>
                <a:gd name="connsiteX4" fmla="*/ 0 w 1356374"/>
                <a:gd name="connsiteY4" fmla="*/ 1841500 h 1841500"/>
                <a:gd name="connsiteX5" fmla="*/ 0 w 1356374"/>
                <a:gd name="connsiteY5" fmla="*/ 0 h 184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6374" h="1841500">
                  <a:moveTo>
                    <a:pt x="0" y="0"/>
                  </a:moveTo>
                  <a:lnTo>
                    <a:pt x="920750" y="0"/>
                  </a:lnTo>
                  <a:lnTo>
                    <a:pt x="1356374" y="882650"/>
                  </a:lnTo>
                  <a:lnTo>
                    <a:pt x="920750" y="1841500"/>
                  </a:lnTo>
                  <a:lnTo>
                    <a:pt x="0" y="1841500"/>
                  </a:lnTo>
                  <a:lnTo>
                    <a:pt x="0" y="0"/>
                  </a:lnTo>
                  <a:close/>
                </a:path>
              </a:pathLst>
            </a:custGeom>
            <a:solidFill>
              <a:schemeClr val="accent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sp>
          <p:nvSpPr>
            <p:cNvPr id="30" name="Title 1">
              <a:extLst>
                <a:ext uri="{FF2B5EF4-FFF2-40B4-BE49-F238E27FC236}">
                  <a16:creationId xmlns:a16="http://schemas.microsoft.com/office/drawing/2014/main" id="{B87886A7-AB69-414C-AA67-CA57B0BDCA12}"/>
                </a:ext>
              </a:extLst>
            </p:cNvPr>
            <p:cNvSpPr txBox="1">
              <a:spLocks/>
            </p:cNvSpPr>
            <p:nvPr userDrawn="1"/>
          </p:nvSpPr>
          <p:spPr>
            <a:xfrm>
              <a:off x="1784667" y="1457325"/>
              <a:ext cx="1431925" cy="1514475"/>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0" kern="1200">
                  <a:solidFill>
                    <a:schemeClr val="tx1"/>
                  </a:solidFill>
                  <a:latin typeface="Arial" panose="020B0604020202020204" pitchFamily="34" charset="0"/>
                  <a:ea typeface="+mj-ea"/>
                  <a:cs typeface="Arial" panose="020B0604020202020204" pitchFamily="34" charset="0"/>
                </a:defRPr>
              </a:lvl1pPr>
            </a:lstStyle>
            <a:p>
              <a:r>
                <a:rPr lang="en-US" sz="1013" dirty="0">
                  <a:solidFill>
                    <a:schemeClr val="tx1"/>
                  </a:solidFill>
                  <a:latin typeface="Arial Narrow" panose="020B0606020202030204" pitchFamily="34" charset="0"/>
                </a:rPr>
                <a:t>Keeping</a:t>
              </a:r>
            </a:p>
            <a:p>
              <a:r>
                <a:rPr lang="en-US" sz="1013" dirty="0">
                  <a:solidFill>
                    <a:schemeClr val="tx1"/>
                  </a:solidFill>
                  <a:latin typeface="Arial Narrow" panose="020B0606020202030204" pitchFamily="34" charset="0"/>
                </a:rPr>
                <a:t>The Plan</a:t>
              </a:r>
            </a:p>
            <a:p>
              <a:r>
                <a:rPr lang="en-US" sz="1013" dirty="0">
                  <a:solidFill>
                    <a:schemeClr val="tx1"/>
                  </a:solidFill>
                  <a:latin typeface="Arial Narrow" panose="020B0606020202030204" pitchFamily="34" charset="0"/>
                </a:rPr>
                <a:t>Current</a:t>
              </a:r>
            </a:p>
          </p:txBody>
        </p:sp>
      </p:grpSp>
      <p:sp>
        <p:nvSpPr>
          <p:cNvPr id="32" name="Arrow: Pentagon 1">
            <a:extLst>
              <a:ext uri="{FF2B5EF4-FFF2-40B4-BE49-F238E27FC236}">
                <a16:creationId xmlns:a16="http://schemas.microsoft.com/office/drawing/2014/main" id="{D9E38DFB-3D5F-4D82-89CD-3F5427050DC2}"/>
              </a:ext>
            </a:extLst>
          </p:cNvPr>
          <p:cNvSpPr/>
          <p:nvPr userDrawn="1"/>
        </p:nvSpPr>
        <p:spPr>
          <a:xfrm>
            <a:off x="6006862" y="962025"/>
            <a:ext cx="1578960" cy="2025650"/>
          </a:xfrm>
          <a:custGeom>
            <a:avLst/>
            <a:gdLst>
              <a:gd name="connsiteX0" fmla="*/ 0 w 1841500"/>
              <a:gd name="connsiteY0" fmla="*/ 0 h 1841500"/>
              <a:gd name="connsiteX1" fmla="*/ 920750 w 1841500"/>
              <a:gd name="connsiteY1" fmla="*/ 0 h 1841500"/>
              <a:gd name="connsiteX2" fmla="*/ 1841500 w 1841500"/>
              <a:gd name="connsiteY2" fmla="*/ 920750 h 1841500"/>
              <a:gd name="connsiteX3" fmla="*/ 920750 w 1841500"/>
              <a:gd name="connsiteY3" fmla="*/ 1841500 h 1841500"/>
              <a:gd name="connsiteX4" fmla="*/ 0 w 1841500"/>
              <a:gd name="connsiteY4" fmla="*/ 1841500 h 1841500"/>
              <a:gd name="connsiteX5" fmla="*/ 0 w 1841500"/>
              <a:gd name="connsiteY5" fmla="*/ 0 h 1841500"/>
              <a:gd name="connsiteX0" fmla="*/ 0 w 1841500"/>
              <a:gd name="connsiteY0" fmla="*/ 0 h 1841500"/>
              <a:gd name="connsiteX1" fmla="*/ 920750 w 1841500"/>
              <a:gd name="connsiteY1" fmla="*/ 0 h 1841500"/>
              <a:gd name="connsiteX2" fmla="*/ 1841500 w 1841500"/>
              <a:gd name="connsiteY2" fmla="*/ 920750 h 1841500"/>
              <a:gd name="connsiteX3" fmla="*/ 920750 w 1841500"/>
              <a:gd name="connsiteY3" fmla="*/ 1841500 h 1841500"/>
              <a:gd name="connsiteX4" fmla="*/ 0 w 1841500"/>
              <a:gd name="connsiteY4" fmla="*/ 1841500 h 1841500"/>
              <a:gd name="connsiteX5" fmla="*/ 0 w 1841500"/>
              <a:gd name="connsiteY5" fmla="*/ 0 h 1841500"/>
              <a:gd name="connsiteX0" fmla="*/ 0 w 1356374"/>
              <a:gd name="connsiteY0" fmla="*/ 0 h 1841500"/>
              <a:gd name="connsiteX1" fmla="*/ 920750 w 1356374"/>
              <a:gd name="connsiteY1" fmla="*/ 0 h 1841500"/>
              <a:gd name="connsiteX2" fmla="*/ 1356374 w 1356374"/>
              <a:gd name="connsiteY2" fmla="*/ 882650 h 1841500"/>
              <a:gd name="connsiteX3" fmla="*/ 920750 w 1356374"/>
              <a:gd name="connsiteY3" fmla="*/ 1841500 h 1841500"/>
              <a:gd name="connsiteX4" fmla="*/ 0 w 1356374"/>
              <a:gd name="connsiteY4" fmla="*/ 1841500 h 1841500"/>
              <a:gd name="connsiteX5" fmla="*/ 0 w 1356374"/>
              <a:gd name="connsiteY5" fmla="*/ 0 h 184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6374" h="1841500">
                <a:moveTo>
                  <a:pt x="0" y="0"/>
                </a:moveTo>
                <a:lnTo>
                  <a:pt x="920750" y="0"/>
                </a:lnTo>
                <a:lnTo>
                  <a:pt x="1356374" y="882650"/>
                </a:lnTo>
                <a:lnTo>
                  <a:pt x="920750" y="1841500"/>
                </a:lnTo>
                <a:lnTo>
                  <a:pt x="0" y="1841500"/>
                </a:lnTo>
                <a:lnTo>
                  <a:pt x="0" y="0"/>
                </a:lnTo>
                <a:close/>
              </a:path>
            </a:pathLst>
          </a:custGeom>
          <a:solidFill>
            <a:schemeClr val="tx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a:p>
        </p:txBody>
      </p:sp>
      <p:sp>
        <p:nvSpPr>
          <p:cNvPr id="57" name="Arrow: Pentagon 1">
            <a:extLst>
              <a:ext uri="{FF2B5EF4-FFF2-40B4-BE49-F238E27FC236}">
                <a16:creationId xmlns:a16="http://schemas.microsoft.com/office/drawing/2014/main" id="{E9A6592A-8898-49CB-B7E5-4EE086A4C2BB}"/>
              </a:ext>
            </a:extLst>
          </p:cNvPr>
          <p:cNvSpPr/>
          <p:nvPr userDrawn="1"/>
        </p:nvSpPr>
        <p:spPr>
          <a:xfrm>
            <a:off x="4695909" y="962025"/>
            <a:ext cx="1578960" cy="2025650"/>
          </a:xfrm>
          <a:custGeom>
            <a:avLst/>
            <a:gdLst>
              <a:gd name="connsiteX0" fmla="*/ 0 w 1841500"/>
              <a:gd name="connsiteY0" fmla="*/ 0 h 1841500"/>
              <a:gd name="connsiteX1" fmla="*/ 920750 w 1841500"/>
              <a:gd name="connsiteY1" fmla="*/ 0 h 1841500"/>
              <a:gd name="connsiteX2" fmla="*/ 1841500 w 1841500"/>
              <a:gd name="connsiteY2" fmla="*/ 920750 h 1841500"/>
              <a:gd name="connsiteX3" fmla="*/ 920750 w 1841500"/>
              <a:gd name="connsiteY3" fmla="*/ 1841500 h 1841500"/>
              <a:gd name="connsiteX4" fmla="*/ 0 w 1841500"/>
              <a:gd name="connsiteY4" fmla="*/ 1841500 h 1841500"/>
              <a:gd name="connsiteX5" fmla="*/ 0 w 1841500"/>
              <a:gd name="connsiteY5" fmla="*/ 0 h 1841500"/>
              <a:gd name="connsiteX0" fmla="*/ 0 w 1841500"/>
              <a:gd name="connsiteY0" fmla="*/ 0 h 1841500"/>
              <a:gd name="connsiteX1" fmla="*/ 920750 w 1841500"/>
              <a:gd name="connsiteY1" fmla="*/ 0 h 1841500"/>
              <a:gd name="connsiteX2" fmla="*/ 1841500 w 1841500"/>
              <a:gd name="connsiteY2" fmla="*/ 920750 h 1841500"/>
              <a:gd name="connsiteX3" fmla="*/ 920750 w 1841500"/>
              <a:gd name="connsiteY3" fmla="*/ 1841500 h 1841500"/>
              <a:gd name="connsiteX4" fmla="*/ 0 w 1841500"/>
              <a:gd name="connsiteY4" fmla="*/ 1841500 h 1841500"/>
              <a:gd name="connsiteX5" fmla="*/ 0 w 1841500"/>
              <a:gd name="connsiteY5" fmla="*/ 0 h 1841500"/>
              <a:gd name="connsiteX0" fmla="*/ 0 w 1356374"/>
              <a:gd name="connsiteY0" fmla="*/ 0 h 1841500"/>
              <a:gd name="connsiteX1" fmla="*/ 920750 w 1356374"/>
              <a:gd name="connsiteY1" fmla="*/ 0 h 1841500"/>
              <a:gd name="connsiteX2" fmla="*/ 1356374 w 1356374"/>
              <a:gd name="connsiteY2" fmla="*/ 882650 h 1841500"/>
              <a:gd name="connsiteX3" fmla="*/ 920750 w 1356374"/>
              <a:gd name="connsiteY3" fmla="*/ 1841500 h 1841500"/>
              <a:gd name="connsiteX4" fmla="*/ 0 w 1356374"/>
              <a:gd name="connsiteY4" fmla="*/ 1841500 h 1841500"/>
              <a:gd name="connsiteX5" fmla="*/ 0 w 1356374"/>
              <a:gd name="connsiteY5" fmla="*/ 0 h 184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6374" h="1841500">
                <a:moveTo>
                  <a:pt x="0" y="0"/>
                </a:moveTo>
                <a:lnTo>
                  <a:pt x="920750" y="0"/>
                </a:lnTo>
                <a:lnTo>
                  <a:pt x="1356374" y="882650"/>
                </a:lnTo>
                <a:lnTo>
                  <a:pt x="920750" y="1841500"/>
                </a:lnTo>
                <a:lnTo>
                  <a:pt x="0" y="1841500"/>
                </a:lnTo>
                <a:lnTo>
                  <a:pt x="0" y="0"/>
                </a:lnTo>
                <a:close/>
              </a:path>
            </a:pathLst>
          </a:custGeom>
          <a:solidFill>
            <a:schemeClr val="tx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sp>
        <p:nvSpPr>
          <p:cNvPr id="60" name="Arrow: Pentagon 1">
            <a:extLst>
              <a:ext uri="{FF2B5EF4-FFF2-40B4-BE49-F238E27FC236}">
                <a16:creationId xmlns:a16="http://schemas.microsoft.com/office/drawing/2014/main" id="{5E48FF8B-1D57-4A0E-A97A-B78947A25D56}"/>
              </a:ext>
            </a:extLst>
          </p:cNvPr>
          <p:cNvSpPr/>
          <p:nvPr userDrawn="1"/>
        </p:nvSpPr>
        <p:spPr>
          <a:xfrm>
            <a:off x="3364859" y="962025"/>
            <a:ext cx="1578959" cy="2025650"/>
          </a:xfrm>
          <a:custGeom>
            <a:avLst/>
            <a:gdLst>
              <a:gd name="connsiteX0" fmla="*/ 0 w 1841500"/>
              <a:gd name="connsiteY0" fmla="*/ 0 h 1841500"/>
              <a:gd name="connsiteX1" fmla="*/ 920750 w 1841500"/>
              <a:gd name="connsiteY1" fmla="*/ 0 h 1841500"/>
              <a:gd name="connsiteX2" fmla="*/ 1841500 w 1841500"/>
              <a:gd name="connsiteY2" fmla="*/ 920750 h 1841500"/>
              <a:gd name="connsiteX3" fmla="*/ 920750 w 1841500"/>
              <a:gd name="connsiteY3" fmla="*/ 1841500 h 1841500"/>
              <a:gd name="connsiteX4" fmla="*/ 0 w 1841500"/>
              <a:gd name="connsiteY4" fmla="*/ 1841500 h 1841500"/>
              <a:gd name="connsiteX5" fmla="*/ 0 w 1841500"/>
              <a:gd name="connsiteY5" fmla="*/ 0 h 1841500"/>
              <a:gd name="connsiteX0" fmla="*/ 0 w 1841500"/>
              <a:gd name="connsiteY0" fmla="*/ 0 h 1841500"/>
              <a:gd name="connsiteX1" fmla="*/ 920750 w 1841500"/>
              <a:gd name="connsiteY1" fmla="*/ 0 h 1841500"/>
              <a:gd name="connsiteX2" fmla="*/ 1841500 w 1841500"/>
              <a:gd name="connsiteY2" fmla="*/ 920750 h 1841500"/>
              <a:gd name="connsiteX3" fmla="*/ 920750 w 1841500"/>
              <a:gd name="connsiteY3" fmla="*/ 1841500 h 1841500"/>
              <a:gd name="connsiteX4" fmla="*/ 0 w 1841500"/>
              <a:gd name="connsiteY4" fmla="*/ 1841500 h 1841500"/>
              <a:gd name="connsiteX5" fmla="*/ 0 w 1841500"/>
              <a:gd name="connsiteY5" fmla="*/ 0 h 1841500"/>
              <a:gd name="connsiteX0" fmla="*/ 0 w 1356374"/>
              <a:gd name="connsiteY0" fmla="*/ 0 h 1841500"/>
              <a:gd name="connsiteX1" fmla="*/ 920750 w 1356374"/>
              <a:gd name="connsiteY1" fmla="*/ 0 h 1841500"/>
              <a:gd name="connsiteX2" fmla="*/ 1356374 w 1356374"/>
              <a:gd name="connsiteY2" fmla="*/ 882650 h 1841500"/>
              <a:gd name="connsiteX3" fmla="*/ 920750 w 1356374"/>
              <a:gd name="connsiteY3" fmla="*/ 1841500 h 1841500"/>
              <a:gd name="connsiteX4" fmla="*/ 0 w 1356374"/>
              <a:gd name="connsiteY4" fmla="*/ 1841500 h 1841500"/>
              <a:gd name="connsiteX5" fmla="*/ 0 w 1356374"/>
              <a:gd name="connsiteY5" fmla="*/ 0 h 184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6374" h="1841500">
                <a:moveTo>
                  <a:pt x="0" y="0"/>
                </a:moveTo>
                <a:lnTo>
                  <a:pt x="920750" y="0"/>
                </a:lnTo>
                <a:lnTo>
                  <a:pt x="1356374" y="882650"/>
                </a:lnTo>
                <a:lnTo>
                  <a:pt x="920750" y="1841500"/>
                </a:lnTo>
                <a:lnTo>
                  <a:pt x="0" y="1841500"/>
                </a:lnTo>
                <a:lnTo>
                  <a:pt x="0" y="0"/>
                </a:lnTo>
                <a:close/>
              </a:path>
            </a:pathLst>
          </a:custGeom>
          <a:solidFill>
            <a:schemeClr val="tx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sp>
        <p:nvSpPr>
          <p:cNvPr id="63" name="Arrow: Pentagon 1">
            <a:extLst>
              <a:ext uri="{FF2B5EF4-FFF2-40B4-BE49-F238E27FC236}">
                <a16:creationId xmlns:a16="http://schemas.microsoft.com/office/drawing/2014/main" id="{D2FD0808-FD8E-4B9C-A0CD-A07DD9E63B1D}"/>
              </a:ext>
            </a:extLst>
          </p:cNvPr>
          <p:cNvSpPr/>
          <p:nvPr userDrawn="1"/>
        </p:nvSpPr>
        <p:spPr>
          <a:xfrm>
            <a:off x="2057402" y="962025"/>
            <a:ext cx="1578959" cy="2025650"/>
          </a:xfrm>
          <a:custGeom>
            <a:avLst/>
            <a:gdLst>
              <a:gd name="connsiteX0" fmla="*/ 0 w 1841500"/>
              <a:gd name="connsiteY0" fmla="*/ 0 h 1841500"/>
              <a:gd name="connsiteX1" fmla="*/ 920750 w 1841500"/>
              <a:gd name="connsiteY1" fmla="*/ 0 h 1841500"/>
              <a:gd name="connsiteX2" fmla="*/ 1841500 w 1841500"/>
              <a:gd name="connsiteY2" fmla="*/ 920750 h 1841500"/>
              <a:gd name="connsiteX3" fmla="*/ 920750 w 1841500"/>
              <a:gd name="connsiteY3" fmla="*/ 1841500 h 1841500"/>
              <a:gd name="connsiteX4" fmla="*/ 0 w 1841500"/>
              <a:gd name="connsiteY4" fmla="*/ 1841500 h 1841500"/>
              <a:gd name="connsiteX5" fmla="*/ 0 w 1841500"/>
              <a:gd name="connsiteY5" fmla="*/ 0 h 1841500"/>
              <a:gd name="connsiteX0" fmla="*/ 0 w 1841500"/>
              <a:gd name="connsiteY0" fmla="*/ 0 h 1841500"/>
              <a:gd name="connsiteX1" fmla="*/ 920750 w 1841500"/>
              <a:gd name="connsiteY1" fmla="*/ 0 h 1841500"/>
              <a:gd name="connsiteX2" fmla="*/ 1841500 w 1841500"/>
              <a:gd name="connsiteY2" fmla="*/ 920750 h 1841500"/>
              <a:gd name="connsiteX3" fmla="*/ 920750 w 1841500"/>
              <a:gd name="connsiteY3" fmla="*/ 1841500 h 1841500"/>
              <a:gd name="connsiteX4" fmla="*/ 0 w 1841500"/>
              <a:gd name="connsiteY4" fmla="*/ 1841500 h 1841500"/>
              <a:gd name="connsiteX5" fmla="*/ 0 w 1841500"/>
              <a:gd name="connsiteY5" fmla="*/ 0 h 1841500"/>
              <a:gd name="connsiteX0" fmla="*/ 0 w 1356374"/>
              <a:gd name="connsiteY0" fmla="*/ 0 h 1841500"/>
              <a:gd name="connsiteX1" fmla="*/ 920750 w 1356374"/>
              <a:gd name="connsiteY1" fmla="*/ 0 h 1841500"/>
              <a:gd name="connsiteX2" fmla="*/ 1356374 w 1356374"/>
              <a:gd name="connsiteY2" fmla="*/ 882650 h 1841500"/>
              <a:gd name="connsiteX3" fmla="*/ 920750 w 1356374"/>
              <a:gd name="connsiteY3" fmla="*/ 1841500 h 1841500"/>
              <a:gd name="connsiteX4" fmla="*/ 0 w 1356374"/>
              <a:gd name="connsiteY4" fmla="*/ 1841500 h 1841500"/>
              <a:gd name="connsiteX5" fmla="*/ 0 w 1356374"/>
              <a:gd name="connsiteY5" fmla="*/ 0 h 184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6374" h="1841500">
                <a:moveTo>
                  <a:pt x="0" y="0"/>
                </a:moveTo>
                <a:lnTo>
                  <a:pt x="920750" y="0"/>
                </a:lnTo>
                <a:lnTo>
                  <a:pt x="1356374" y="882650"/>
                </a:lnTo>
                <a:lnTo>
                  <a:pt x="920750" y="1841500"/>
                </a:lnTo>
                <a:lnTo>
                  <a:pt x="0" y="1841500"/>
                </a:lnTo>
                <a:lnTo>
                  <a:pt x="0" y="0"/>
                </a:lnTo>
                <a:close/>
              </a:path>
            </a:pathLst>
          </a:custGeom>
          <a:solidFill>
            <a:schemeClr val="tx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a:p>
        </p:txBody>
      </p:sp>
      <p:sp>
        <p:nvSpPr>
          <p:cNvPr id="66" name="Arrow: Pentagon 1">
            <a:extLst>
              <a:ext uri="{FF2B5EF4-FFF2-40B4-BE49-F238E27FC236}">
                <a16:creationId xmlns:a16="http://schemas.microsoft.com/office/drawing/2014/main" id="{E46823BA-B35E-4904-899C-1C3AA83CDB26}"/>
              </a:ext>
            </a:extLst>
          </p:cNvPr>
          <p:cNvSpPr/>
          <p:nvPr userDrawn="1"/>
        </p:nvSpPr>
        <p:spPr>
          <a:xfrm>
            <a:off x="742952" y="962025"/>
            <a:ext cx="1578959" cy="2025650"/>
          </a:xfrm>
          <a:custGeom>
            <a:avLst/>
            <a:gdLst>
              <a:gd name="connsiteX0" fmla="*/ 0 w 1841500"/>
              <a:gd name="connsiteY0" fmla="*/ 0 h 1841500"/>
              <a:gd name="connsiteX1" fmla="*/ 920750 w 1841500"/>
              <a:gd name="connsiteY1" fmla="*/ 0 h 1841500"/>
              <a:gd name="connsiteX2" fmla="*/ 1841500 w 1841500"/>
              <a:gd name="connsiteY2" fmla="*/ 920750 h 1841500"/>
              <a:gd name="connsiteX3" fmla="*/ 920750 w 1841500"/>
              <a:gd name="connsiteY3" fmla="*/ 1841500 h 1841500"/>
              <a:gd name="connsiteX4" fmla="*/ 0 w 1841500"/>
              <a:gd name="connsiteY4" fmla="*/ 1841500 h 1841500"/>
              <a:gd name="connsiteX5" fmla="*/ 0 w 1841500"/>
              <a:gd name="connsiteY5" fmla="*/ 0 h 1841500"/>
              <a:gd name="connsiteX0" fmla="*/ 0 w 1841500"/>
              <a:gd name="connsiteY0" fmla="*/ 0 h 1841500"/>
              <a:gd name="connsiteX1" fmla="*/ 920750 w 1841500"/>
              <a:gd name="connsiteY1" fmla="*/ 0 h 1841500"/>
              <a:gd name="connsiteX2" fmla="*/ 1841500 w 1841500"/>
              <a:gd name="connsiteY2" fmla="*/ 920750 h 1841500"/>
              <a:gd name="connsiteX3" fmla="*/ 920750 w 1841500"/>
              <a:gd name="connsiteY3" fmla="*/ 1841500 h 1841500"/>
              <a:gd name="connsiteX4" fmla="*/ 0 w 1841500"/>
              <a:gd name="connsiteY4" fmla="*/ 1841500 h 1841500"/>
              <a:gd name="connsiteX5" fmla="*/ 0 w 1841500"/>
              <a:gd name="connsiteY5" fmla="*/ 0 h 1841500"/>
              <a:gd name="connsiteX0" fmla="*/ 0 w 1356374"/>
              <a:gd name="connsiteY0" fmla="*/ 0 h 1841500"/>
              <a:gd name="connsiteX1" fmla="*/ 920750 w 1356374"/>
              <a:gd name="connsiteY1" fmla="*/ 0 h 1841500"/>
              <a:gd name="connsiteX2" fmla="*/ 1356374 w 1356374"/>
              <a:gd name="connsiteY2" fmla="*/ 882650 h 1841500"/>
              <a:gd name="connsiteX3" fmla="*/ 920750 w 1356374"/>
              <a:gd name="connsiteY3" fmla="*/ 1841500 h 1841500"/>
              <a:gd name="connsiteX4" fmla="*/ 0 w 1356374"/>
              <a:gd name="connsiteY4" fmla="*/ 1841500 h 1841500"/>
              <a:gd name="connsiteX5" fmla="*/ 0 w 1356374"/>
              <a:gd name="connsiteY5" fmla="*/ 0 h 184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6374" h="1841500">
                <a:moveTo>
                  <a:pt x="0" y="0"/>
                </a:moveTo>
                <a:lnTo>
                  <a:pt x="920750" y="0"/>
                </a:lnTo>
                <a:lnTo>
                  <a:pt x="1356374" y="882650"/>
                </a:lnTo>
                <a:lnTo>
                  <a:pt x="920750" y="1841500"/>
                </a:lnTo>
                <a:lnTo>
                  <a:pt x="0" y="1841500"/>
                </a:lnTo>
                <a:lnTo>
                  <a:pt x="0" y="0"/>
                </a:lnTo>
                <a:close/>
              </a:path>
            </a:pathLst>
          </a:custGeom>
          <a:solidFill>
            <a:schemeClr val="tx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sp>
        <p:nvSpPr>
          <p:cNvPr id="21" name="TextBox 20">
            <a:extLst>
              <a:ext uri="{FF2B5EF4-FFF2-40B4-BE49-F238E27FC236}">
                <a16:creationId xmlns:a16="http://schemas.microsoft.com/office/drawing/2014/main" id="{22F6426E-6EF4-4E19-8AF5-9E9CF78A5DC8}"/>
              </a:ext>
            </a:extLst>
          </p:cNvPr>
          <p:cNvSpPr txBox="1"/>
          <p:nvPr userDrawn="1"/>
        </p:nvSpPr>
        <p:spPr>
          <a:xfrm>
            <a:off x="8382000" y="6488668"/>
            <a:ext cx="762000" cy="369332"/>
          </a:xfrm>
          <a:prstGeom prst="rect">
            <a:avLst/>
          </a:prstGeom>
          <a:noFill/>
        </p:spPr>
        <p:txBody>
          <a:bodyPr wrap="square">
            <a:spAutoFit/>
          </a:bodyPr>
          <a:lstStyle/>
          <a:p>
            <a:pPr algn="r"/>
            <a:r>
              <a:rPr lang="en-US" dirty="0"/>
              <a:t>3-</a:t>
            </a:r>
            <a:fld id="{2AD0952A-F989-48E7-804B-C91DE344DFED}" type="slidenum">
              <a:rPr lang="en-US" smtClean="0"/>
              <a:pPr algn="r"/>
              <a:t>‹#›</a:t>
            </a:fld>
            <a:endParaRPr lang="en-US" dirty="0"/>
          </a:p>
        </p:txBody>
      </p:sp>
    </p:spTree>
    <p:extLst>
      <p:ext uri="{BB962C8B-B14F-4D97-AF65-F5344CB8AC3E}">
        <p14:creationId xmlns:p14="http://schemas.microsoft.com/office/powerpoint/2010/main" val="2422866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ew Section Sli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AF239-A814-48F3-A413-39DF83703FC1}"/>
              </a:ext>
            </a:extLst>
          </p:cNvPr>
          <p:cNvSpPr>
            <a:spLocks noGrp="1"/>
          </p:cNvSpPr>
          <p:nvPr>
            <p:ph type="title" hasCustomPrompt="1"/>
          </p:nvPr>
        </p:nvSpPr>
        <p:spPr>
          <a:xfrm>
            <a:off x="3895727" y="1266830"/>
            <a:ext cx="4791075" cy="2987675"/>
          </a:xfrm>
        </p:spPr>
        <p:txBody>
          <a:bodyPr anchor="b">
            <a:noAutofit/>
          </a:bodyPr>
          <a:lstStyle>
            <a:lvl1pPr>
              <a:defRPr sz="2700" spc="21" baseline="0">
                <a:solidFill>
                  <a:schemeClr val="bg1"/>
                </a:solidFill>
              </a:defRPr>
            </a:lvl1pPr>
          </a:lstStyle>
          <a:p>
            <a:r>
              <a:rPr lang="en-US" dirty="0"/>
              <a:t>NEW SECTION SLIDE</a:t>
            </a:r>
          </a:p>
        </p:txBody>
      </p:sp>
      <p:cxnSp>
        <p:nvCxnSpPr>
          <p:cNvPr id="8" name="Straight Connector 7">
            <a:extLst>
              <a:ext uri="{FF2B5EF4-FFF2-40B4-BE49-F238E27FC236}">
                <a16:creationId xmlns:a16="http://schemas.microsoft.com/office/drawing/2014/main" id="{419FFC4E-9B72-4B93-B073-6027ADB408E3}"/>
              </a:ext>
            </a:extLst>
          </p:cNvPr>
          <p:cNvCxnSpPr>
            <a:cxnSpLocks/>
          </p:cNvCxnSpPr>
          <p:nvPr userDrawn="1"/>
        </p:nvCxnSpPr>
        <p:spPr>
          <a:xfrm>
            <a:off x="2752727" y="4602163"/>
            <a:ext cx="6391275"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62F64225-9405-4BEE-886B-D0ADF136323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0844" t="585" r="38290"/>
          <a:stretch/>
        </p:blipFill>
        <p:spPr>
          <a:xfrm>
            <a:off x="2" y="0"/>
            <a:ext cx="3171825" cy="6858000"/>
          </a:xfrm>
          <a:prstGeom prst="rect">
            <a:avLst/>
          </a:prstGeom>
        </p:spPr>
      </p:pic>
      <p:grpSp>
        <p:nvGrpSpPr>
          <p:cNvPr id="4" name="Group 3">
            <a:extLst>
              <a:ext uri="{FF2B5EF4-FFF2-40B4-BE49-F238E27FC236}">
                <a16:creationId xmlns:a16="http://schemas.microsoft.com/office/drawing/2014/main" id="{7E9FB066-CA87-4377-9E18-F24B3972C349}"/>
              </a:ext>
            </a:extLst>
          </p:cNvPr>
          <p:cNvGrpSpPr/>
          <p:nvPr userDrawn="1"/>
        </p:nvGrpSpPr>
        <p:grpSpPr>
          <a:xfrm>
            <a:off x="2302625" y="3785471"/>
            <a:ext cx="1479643" cy="1633393"/>
            <a:chOff x="581294" y="600070"/>
            <a:chExt cx="231268" cy="231268"/>
          </a:xfrm>
        </p:grpSpPr>
        <p:sp>
          <p:nvSpPr>
            <p:cNvPr id="5" name="Oval 4">
              <a:extLst>
                <a:ext uri="{FF2B5EF4-FFF2-40B4-BE49-F238E27FC236}">
                  <a16:creationId xmlns:a16="http://schemas.microsoft.com/office/drawing/2014/main" id="{AFB3F260-BDB4-479E-930F-C0F018AAE68B}"/>
                </a:ext>
              </a:extLst>
            </p:cNvPr>
            <p:cNvSpPr/>
            <p:nvPr/>
          </p:nvSpPr>
          <p:spPr>
            <a:xfrm>
              <a:off x="581294" y="600070"/>
              <a:ext cx="231268" cy="231268"/>
            </a:xfrm>
            <a:prstGeom prst="ellipse">
              <a:avLst/>
            </a:prstGeom>
            <a:solidFill>
              <a:schemeClr val="accent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sp>
          <p:nvSpPr>
            <p:cNvPr id="6" name="Isosceles Triangle 5">
              <a:extLst>
                <a:ext uri="{FF2B5EF4-FFF2-40B4-BE49-F238E27FC236}">
                  <a16:creationId xmlns:a16="http://schemas.microsoft.com/office/drawing/2014/main" id="{2432EA29-4203-42FB-B0FE-648827BB111F}"/>
                </a:ext>
              </a:extLst>
            </p:cNvPr>
            <p:cNvSpPr/>
            <p:nvPr/>
          </p:nvSpPr>
          <p:spPr>
            <a:xfrm rot="5400000">
              <a:off x="654716" y="656028"/>
              <a:ext cx="116416" cy="11935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grpSp>
      <p:sp>
        <p:nvSpPr>
          <p:cNvPr id="18" name="Text Placeholder 17">
            <a:extLst>
              <a:ext uri="{FF2B5EF4-FFF2-40B4-BE49-F238E27FC236}">
                <a16:creationId xmlns:a16="http://schemas.microsoft.com/office/drawing/2014/main" id="{0C129EBB-BA14-41B8-9E8A-7AE75619DDE2}"/>
              </a:ext>
            </a:extLst>
          </p:cNvPr>
          <p:cNvSpPr>
            <a:spLocks noGrp="1"/>
          </p:cNvSpPr>
          <p:nvPr>
            <p:ph type="body" sz="quarter" idx="10" hasCustomPrompt="1"/>
          </p:nvPr>
        </p:nvSpPr>
        <p:spPr>
          <a:xfrm>
            <a:off x="3886202" y="4914900"/>
            <a:ext cx="4829175" cy="901700"/>
          </a:xfrm>
        </p:spPr>
        <p:txBody>
          <a:bodyPr>
            <a:noAutofit/>
          </a:bodyPr>
          <a:lstStyle>
            <a:lvl1pPr marL="0" indent="0">
              <a:buNone/>
              <a:defRPr sz="2400">
                <a:solidFill>
                  <a:schemeClr val="bg2"/>
                </a:solidFill>
              </a:defRPr>
            </a:lvl1pPr>
            <a:lvl2pPr marL="192881" indent="0">
              <a:buNone/>
              <a:defRPr sz="1013">
                <a:solidFill>
                  <a:schemeClr val="bg2"/>
                </a:solidFill>
              </a:defRPr>
            </a:lvl2pPr>
            <a:lvl3pPr marL="385763" indent="0">
              <a:buNone/>
              <a:defRPr sz="1013">
                <a:solidFill>
                  <a:schemeClr val="bg2"/>
                </a:solidFill>
              </a:defRPr>
            </a:lvl3pPr>
            <a:lvl4pPr marL="578644" indent="0">
              <a:buNone/>
              <a:defRPr sz="1013">
                <a:solidFill>
                  <a:schemeClr val="bg2"/>
                </a:solidFill>
              </a:defRPr>
            </a:lvl4pPr>
            <a:lvl5pPr marL="771525" indent="0">
              <a:buNone/>
              <a:defRPr sz="1013">
                <a:solidFill>
                  <a:schemeClr val="bg2"/>
                </a:solidFill>
              </a:defRPr>
            </a:lvl5pPr>
          </a:lstStyle>
          <a:p>
            <a:pPr lvl="0"/>
            <a:r>
              <a:rPr lang="en-US" dirty="0"/>
              <a:t>New Section Subtitle</a:t>
            </a:r>
          </a:p>
        </p:txBody>
      </p:sp>
      <p:sp>
        <p:nvSpPr>
          <p:cNvPr id="9" name="TextBox 8">
            <a:extLst>
              <a:ext uri="{FF2B5EF4-FFF2-40B4-BE49-F238E27FC236}">
                <a16:creationId xmlns:a16="http://schemas.microsoft.com/office/drawing/2014/main" id="{7E59397D-8B86-4B9D-B267-FB7FE88BB7E9}"/>
              </a:ext>
            </a:extLst>
          </p:cNvPr>
          <p:cNvSpPr txBox="1"/>
          <p:nvPr userDrawn="1"/>
        </p:nvSpPr>
        <p:spPr>
          <a:xfrm>
            <a:off x="8382000" y="6488668"/>
            <a:ext cx="762000" cy="369332"/>
          </a:xfrm>
          <a:prstGeom prst="rect">
            <a:avLst/>
          </a:prstGeom>
          <a:noFill/>
        </p:spPr>
        <p:txBody>
          <a:bodyPr wrap="square">
            <a:spAutoFit/>
          </a:bodyPr>
          <a:lstStyle/>
          <a:p>
            <a:pPr algn="r"/>
            <a:r>
              <a:rPr lang="en-US" dirty="0">
                <a:solidFill>
                  <a:schemeClr val="bg1"/>
                </a:solidFill>
              </a:rPr>
              <a:t>3-</a:t>
            </a:r>
            <a:fld id="{2AD0952A-F989-48E7-804B-C91DE344DFED}" type="slidenum">
              <a:rPr lang="en-US" smtClean="0">
                <a:solidFill>
                  <a:schemeClr val="bg1"/>
                </a:solidFill>
              </a:rPr>
              <a:pPr algn="r"/>
              <a:t>‹#›</a:t>
            </a:fld>
            <a:endParaRPr lang="en-US" dirty="0">
              <a:solidFill>
                <a:schemeClr val="bg1"/>
              </a:solidFill>
            </a:endParaRPr>
          </a:p>
        </p:txBody>
      </p:sp>
    </p:spTree>
    <p:extLst>
      <p:ext uri="{BB962C8B-B14F-4D97-AF65-F5344CB8AC3E}">
        <p14:creationId xmlns:p14="http://schemas.microsoft.com/office/powerpoint/2010/main" val="1105988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Sli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AF239-A814-48F3-A413-39DF83703FC1}"/>
              </a:ext>
            </a:extLst>
          </p:cNvPr>
          <p:cNvSpPr>
            <a:spLocks noGrp="1"/>
          </p:cNvSpPr>
          <p:nvPr>
            <p:ph type="title" hasCustomPrompt="1"/>
          </p:nvPr>
        </p:nvSpPr>
        <p:spPr>
          <a:xfrm>
            <a:off x="3895727" y="1299865"/>
            <a:ext cx="4791075" cy="4258277"/>
          </a:xfrm>
        </p:spPr>
        <p:txBody>
          <a:bodyPr anchor="ctr">
            <a:noAutofit/>
          </a:bodyPr>
          <a:lstStyle>
            <a:lvl1pPr>
              <a:defRPr sz="2400" spc="21" baseline="0">
                <a:solidFill>
                  <a:schemeClr val="bg1"/>
                </a:solidFill>
              </a:defRPr>
            </a:lvl1pPr>
          </a:lstStyle>
          <a:p>
            <a:r>
              <a:rPr lang="en-US" dirty="0"/>
              <a:t>Group Activity / Breakout Session Slide</a:t>
            </a:r>
          </a:p>
        </p:txBody>
      </p:sp>
      <p:pic>
        <p:nvPicPr>
          <p:cNvPr id="11" name="Picture 10">
            <a:extLst>
              <a:ext uri="{FF2B5EF4-FFF2-40B4-BE49-F238E27FC236}">
                <a16:creationId xmlns:a16="http://schemas.microsoft.com/office/drawing/2014/main" id="{62F64225-9405-4BEE-886B-D0ADF136323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646" t="-92496" r="-5841" b="-76040"/>
          <a:stretch/>
        </p:blipFill>
        <p:spPr>
          <a:xfrm>
            <a:off x="-241068" y="0"/>
            <a:ext cx="3412896" cy="6858000"/>
          </a:xfrm>
          <a:prstGeom prst="rect">
            <a:avLst/>
          </a:prstGeom>
          <a:solidFill>
            <a:schemeClr val="bg1"/>
          </a:solidFill>
        </p:spPr>
      </p:pic>
      <p:cxnSp>
        <p:nvCxnSpPr>
          <p:cNvPr id="13" name="Straight Connector 12">
            <a:extLst>
              <a:ext uri="{FF2B5EF4-FFF2-40B4-BE49-F238E27FC236}">
                <a16:creationId xmlns:a16="http://schemas.microsoft.com/office/drawing/2014/main" id="{BC6015D6-F999-467C-8453-1A4156DD0C17}"/>
              </a:ext>
            </a:extLst>
          </p:cNvPr>
          <p:cNvCxnSpPr>
            <a:cxnSpLocks/>
          </p:cNvCxnSpPr>
          <p:nvPr userDrawn="1"/>
        </p:nvCxnSpPr>
        <p:spPr>
          <a:xfrm>
            <a:off x="3181350" y="0"/>
            <a:ext cx="0" cy="685800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7E9FB066-CA87-4377-9E18-F24B3972C349}"/>
              </a:ext>
            </a:extLst>
          </p:cNvPr>
          <p:cNvGrpSpPr/>
          <p:nvPr userDrawn="1"/>
        </p:nvGrpSpPr>
        <p:grpSpPr>
          <a:xfrm>
            <a:off x="2670402" y="2871185"/>
            <a:ext cx="1002849" cy="1115630"/>
            <a:chOff x="581294" y="600070"/>
            <a:chExt cx="231268" cy="231268"/>
          </a:xfrm>
        </p:grpSpPr>
        <p:sp>
          <p:nvSpPr>
            <p:cNvPr id="5" name="Oval 4">
              <a:extLst>
                <a:ext uri="{FF2B5EF4-FFF2-40B4-BE49-F238E27FC236}">
                  <a16:creationId xmlns:a16="http://schemas.microsoft.com/office/drawing/2014/main" id="{AFB3F260-BDB4-479E-930F-C0F018AAE68B}"/>
                </a:ext>
              </a:extLst>
            </p:cNvPr>
            <p:cNvSpPr/>
            <p:nvPr/>
          </p:nvSpPr>
          <p:spPr>
            <a:xfrm>
              <a:off x="581294" y="600070"/>
              <a:ext cx="231268" cy="231268"/>
            </a:xfrm>
            <a:prstGeom prst="ellipse">
              <a:avLst/>
            </a:prstGeom>
            <a:solidFill>
              <a:schemeClr val="accent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sp>
          <p:nvSpPr>
            <p:cNvPr id="6" name="Isosceles Triangle 5">
              <a:extLst>
                <a:ext uri="{FF2B5EF4-FFF2-40B4-BE49-F238E27FC236}">
                  <a16:creationId xmlns:a16="http://schemas.microsoft.com/office/drawing/2014/main" id="{2432EA29-4203-42FB-B0FE-648827BB111F}"/>
                </a:ext>
              </a:extLst>
            </p:cNvPr>
            <p:cNvSpPr/>
            <p:nvPr/>
          </p:nvSpPr>
          <p:spPr>
            <a:xfrm rot="5400000">
              <a:off x="654716" y="656028"/>
              <a:ext cx="116416" cy="11935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grpSp>
      <p:sp>
        <p:nvSpPr>
          <p:cNvPr id="8" name="TextBox 7">
            <a:extLst>
              <a:ext uri="{FF2B5EF4-FFF2-40B4-BE49-F238E27FC236}">
                <a16:creationId xmlns:a16="http://schemas.microsoft.com/office/drawing/2014/main" id="{0C912A73-4956-4B89-B1D8-14786596E64D}"/>
              </a:ext>
            </a:extLst>
          </p:cNvPr>
          <p:cNvSpPr txBox="1"/>
          <p:nvPr userDrawn="1"/>
        </p:nvSpPr>
        <p:spPr>
          <a:xfrm>
            <a:off x="8382000" y="6488668"/>
            <a:ext cx="762000" cy="369332"/>
          </a:xfrm>
          <a:prstGeom prst="rect">
            <a:avLst/>
          </a:prstGeom>
          <a:noFill/>
        </p:spPr>
        <p:txBody>
          <a:bodyPr wrap="square">
            <a:spAutoFit/>
          </a:bodyPr>
          <a:lstStyle/>
          <a:p>
            <a:pPr algn="r"/>
            <a:r>
              <a:rPr lang="en-US" dirty="0">
                <a:solidFill>
                  <a:schemeClr val="bg1"/>
                </a:solidFill>
              </a:rPr>
              <a:t>3-</a:t>
            </a:r>
            <a:fld id="{2AD0952A-F989-48E7-804B-C91DE344DFED}" type="slidenum">
              <a:rPr lang="en-US" smtClean="0">
                <a:solidFill>
                  <a:schemeClr val="bg1"/>
                </a:solidFill>
              </a:rPr>
              <a:pPr algn="r"/>
              <a:t>‹#›</a:t>
            </a:fld>
            <a:endParaRPr lang="en-US" dirty="0">
              <a:solidFill>
                <a:schemeClr val="bg1"/>
              </a:solidFill>
            </a:endParaRPr>
          </a:p>
        </p:txBody>
      </p:sp>
    </p:spTree>
    <p:extLst>
      <p:ext uri="{BB962C8B-B14F-4D97-AF65-F5344CB8AC3E}">
        <p14:creationId xmlns:p14="http://schemas.microsoft.com/office/powerpoint/2010/main" val="86823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Group Activity Sli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AF239-A814-48F3-A413-39DF83703FC1}"/>
              </a:ext>
            </a:extLst>
          </p:cNvPr>
          <p:cNvSpPr>
            <a:spLocks noGrp="1"/>
          </p:cNvSpPr>
          <p:nvPr>
            <p:ph type="title" hasCustomPrompt="1"/>
          </p:nvPr>
        </p:nvSpPr>
        <p:spPr>
          <a:xfrm>
            <a:off x="3886201" y="356588"/>
            <a:ext cx="4791075" cy="1624615"/>
          </a:xfrm>
        </p:spPr>
        <p:txBody>
          <a:bodyPr anchor="b">
            <a:noAutofit/>
          </a:bodyPr>
          <a:lstStyle>
            <a:lvl1pPr>
              <a:defRPr sz="2400" spc="21" baseline="0">
                <a:solidFill>
                  <a:schemeClr val="bg1"/>
                </a:solidFill>
              </a:defRPr>
            </a:lvl1pPr>
          </a:lstStyle>
          <a:p>
            <a:r>
              <a:rPr lang="en-US" dirty="0"/>
              <a:t>Group Activity / Breakout Session Slide</a:t>
            </a:r>
          </a:p>
        </p:txBody>
      </p:sp>
      <p:pic>
        <p:nvPicPr>
          <p:cNvPr id="11" name="Picture 10">
            <a:extLst>
              <a:ext uri="{FF2B5EF4-FFF2-40B4-BE49-F238E27FC236}">
                <a16:creationId xmlns:a16="http://schemas.microsoft.com/office/drawing/2014/main" id="{62F64225-9405-4BEE-886B-D0ADF136323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646" t="-88393" r="-5841" b="-80143"/>
          <a:stretch/>
        </p:blipFill>
        <p:spPr>
          <a:xfrm>
            <a:off x="-199499" y="0"/>
            <a:ext cx="3380845" cy="6858000"/>
          </a:xfrm>
          <a:prstGeom prst="rect">
            <a:avLst/>
          </a:prstGeom>
          <a:solidFill>
            <a:schemeClr val="bg1"/>
          </a:solidFill>
        </p:spPr>
      </p:pic>
      <p:cxnSp>
        <p:nvCxnSpPr>
          <p:cNvPr id="13" name="Straight Connector 12">
            <a:extLst>
              <a:ext uri="{FF2B5EF4-FFF2-40B4-BE49-F238E27FC236}">
                <a16:creationId xmlns:a16="http://schemas.microsoft.com/office/drawing/2014/main" id="{BC6015D6-F999-467C-8453-1A4156DD0C17}"/>
              </a:ext>
            </a:extLst>
          </p:cNvPr>
          <p:cNvCxnSpPr>
            <a:cxnSpLocks/>
          </p:cNvCxnSpPr>
          <p:nvPr userDrawn="1"/>
        </p:nvCxnSpPr>
        <p:spPr>
          <a:xfrm>
            <a:off x="3181350" y="0"/>
            <a:ext cx="0" cy="685800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7E9FB066-CA87-4377-9E18-F24B3972C349}"/>
              </a:ext>
            </a:extLst>
          </p:cNvPr>
          <p:cNvGrpSpPr/>
          <p:nvPr userDrawn="1"/>
        </p:nvGrpSpPr>
        <p:grpSpPr>
          <a:xfrm>
            <a:off x="2751384" y="1676400"/>
            <a:ext cx="972715" cy="1115630"/>
            <a:chOff x="581294" y="600070"/>
            <a:chExt cx="231268" cy="231268"/>
          </a:xfrm>
        </p:grpSpPr>
        <p:sp>
          <p:nvSpPr>
            <p:cNvPr id="5" name="Oval 4">
              <a:extLst>
                <a:ext uri="{FF2B5EF4-FFF2-40B4-BE49-F238E27FC236}">
                  <a16:creationId xmlns:a16="http://schemas.microsoft.com/office/drawing/2014/main" id="{AFB3F260-BDB4-479E-930F-C0F018AAE68B}"/>
                </a:ext>
              </a:extLst>
            </p:cNvPr>
            <p:cNvSpPr/>
            <p:nvPr/>
          </p:nvSpPr>
          <p:spPr>
            <a:xfrm>
              <a:off x="581294" y="600070"/>
              <a:ext cx="231268" cy="231268"/>
            </a:xfrm>
            <a:prstGeom prst="ellipse">
              <a:avLst/>
            </a:prstGeom>
            <a:solidFill>
              <a:schemeClr val="accent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sp>
          <p:nvSpPr>
            <p:cNvPr id="6" name="Isosceles Triangle 5">
              <a:extLst>
                <a:ext uri="{FF2B5EF4-FFF2-40B4-BE49-F238E27FC236}">
                  <a16:creationId xmlns:a16="http://schemas.microsoft.com/office/drawing/2014/main" id="{2432EA29-4203-42FB-B0FE-648827BB111F}"/>
                </a:ext>
              </a:extLst>
            </p:cNvPr>
            <p:cNvSpPr/>
            <p:nvPr/>
          </p:nvSpPr>
          <p:spPr>
            <a:xfrm rot="5400000">
              <a:off x="654716" y="656028"/>
              <a:ext cx="116416" cy="11935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grpSp>
      <p:cxnSp>
        <p:nvCxnSpPr>
          <p:cNvPr id="8" name="Straight Connector 7">
            <a:extLst>
              <a:ext uri="{FF2B5EF4-FFF2-40B4-BE49-F238E27FC236}">
                <a16:creationId xmlns:a16="http://schemas.microsoft.com/office/drawing/2014/main" id="{DBD44048-D74A-423C-984F-39C5A80C6A0D}"/>
              </a:ext>
            </a:extLst>
          </p:cNvPr>
          <p:cNvCxnSpPr>
            <a:cxnSpLocks/>
            <a:endCxn id="5" idx="6"/>
          </p:cNvCxnSpPr>
          <p:nvPr userDrawn="1"/>
        </p:nvCxnSpPr>
        <p:spPr>
          <a:xfrm flipH="1">
            <a:off x="3724099" y="2234215"/>
            <a:ext cx="5419904"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0072BD73-906C-4CBD-9DDC-6680319414B7}"/>
              </a:ext>
            </a:extLst>
          </p:cNvPr>
          <p:cNvSpPr>
            <a:spLocks noGrp="1"/>
          </p:cNvSpPr>
          <p:nvPr>
            <p:ph type="body" sz="quarter" idx="10"/>
          </p:nvPr>
        </p:nvSpPr>
        <p:spPr>
          <a:xfrm>
            <a:off x="3886200" y="2590800"/>
            <a:ext cx="4800600" cy="3886200"/>
          </a:xfrm>
        </p:spPr>
        <p:txBody>
          <a:bodyPr>
            <a:normAutofit/>
          </a:bodyPr>
          <a:lstStyle>
            <a:lvl1pPr>
              <a:lnSpc>
                <a:spcPct val="90000"/>
              </a:lnSpc>
              <a:spcBef>
                <a:spcPts val="0"/>
              </a:spcBef>
              <a:spcAft>
                <a:spcPts val="675"/>
              </a:spcAft>
              <a:defRPr sz="2100">
                <a:solidFill>
                  <a:schemeClr val="bg1"/>
                </a:solidFill>
              </a:defRPr>
            </a:lvl1pPr>
            <a:lvl2pPr>
              <a:lnSpc>
                <a:spcPct val="90000"/>
              </a:lnSpc>
              <a:spcBef>
                <a:spcPts val="0"/>
              </a:spcBef>
              <a:spcAft>
                <a:spcPts val="675"/>
              </a:spcAft>
              <a:defRPr sz="1800">
                <a:solidFill>
                  <a:schemeClr val="bg1"/>
                </a:solidFill>
              </a:defRPr>
            </a:lvl2pPr>
            <a:lvl3pPr>
              <a:lnSpc>
                <a:spcPct val="90000"/>
              </a:lnSpc>
              <a:spcBef>
                <a:spcPts val="0"/>
              </a:spcBef>
              <a:spcAft>
                <a:spcPts val="675"/>
              </a:spcAft>
              <a:defRPr sz="1500">
                <a:solidFill>
                  <a:schemeClr val="bg1"/>
                </a:solidFill>
              </a:defRPr>
            </a:lvl3pPr>
            <a:lvl4pPr>
              <a:lnSpc>
                <a:spcPct val="90000"/>
              </a:lnSpc>
              <a:spcBef>
                <a:spcPts val="0"/>
              </a:spcBef>
              <a:spcAft>
                <a:spcPts val="675"/>
              </a:spcAft>
              <a:defRPr sz="1350">
                <a:solidFill>
                  <a:schemeClr val="bg1"/>
                </a:solidFill>
              </a:defRPr>
            </a:lvl4pPr>
            <a:lvl5pPr>
              <a:lnSpc>
                <a:spcPct val="90000"/>
              </a:lnSpc>
              <a:spcBef>
                <a:spcPts val="0"/>
              </a:spcBef>
              <a:spcAft>
                <a:spcPts val="675"/>
              </a:spcAft>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a:extLst>
              <a:ext uri="{FF2B5EF4-FFF2-40B4-BE49-F238E27FC236}">
                <a16:creationId xmlns:a16="http://schemas.microsoft.com/office/drawing/2014/main" id="{A611A526-2C90-4A36-A673-70966A0F8B33}"/>
              </a:ext>
            </a:extLst>
          </p:cNvPr>
          <p:cNvSpPr txBox="1"/>
          <p:nvPr userDrawn="1"/>
        </p:nvSpPr>
        <p:spPr>
          <a:xfrm>
            <a:off x="8382000" y="6488668"/>
            <a:ext cx="762000" cy="369332"/>
          </a:xfrm>
          <a:prstGeom prst="rect">
            <a:avLst/>
          </a:prstGeom>
          <a:noFill/>
        </p:spPr>
        <p:txBody>
          <a:bodyPr wrap="square">
            <a:spAutoFit/>
          </a:bodyPr>
          <a:lstStyle/>
          <a:p>
            <a:pPr algn="r"/>
            <a:r>
              <a:rPr lang="en-US" dirty="0">
                <a:solidFill>
                  <a:schemeClr val="bg1"/>
                </a:solidFill>
              </a:rPr>
              <a:t>3-</a:t>
            </a:r>
            <a:fld id="{2AD0952A-F989-48E7-804B-C91DE344DFED}" type="slidenum">
              <a:rPr lang="en-US" smtClean="0">
                <a:solidFill>
                  <a:schemeClr val="bg1"/>
                </a:solidFill>
              </a:rPr>
              <a:pPr algn="r"/>
              <a:t>‹#›</a:t>
            </a:fld>
            <a:endParaRPr lang="en-US" dirty="0">
              <a:solidFill>
                <a:schemeClr val="bg1"/>
              </a:solidFill>
            </a:endParaRPr>
          </a:p>
        </p:txBody>
      </p:sp>
    </p:spTree>
    <p:extLst>
      <p:ext uri="{BB962C8B-B14F-4D97-AF65-F5344CB8AC3E}">
        <p14:creationId xmlns:p14="http://schemas.microsoft.com/office/powerpoint/2010/main" val="2728965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Group Activity Sli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AF239-A814-48F3-A413-39DF83703FC1}"/>
              </a:ext>
            </a:extLst>
          </p:cNvPr>
          <p:cNvSpPr>
            <a:spLocks noGrp="1"/>
          </p:cNvSpPr>
          <p:nvPr>
            <p:ph type="title" hasCustomPrompt="1"/>
          </p:nvPr>
        </p:nvSpPr>
        <p:spPr>
          <a:xfrm>
            <a:off x="3886201" y="356588"/>
            <a:ext cx="4791075" cy="1624615"/>
          </a:xfrm>
        </p:spPr>
        <p:txBody>
          <a:bodyPr anchor="b">
            <a:noAutofit/>
          </a:bodyPr>
          <a:lstStyle>
            <a:lvl1pPr>
              <a:defRPr sz="3200" spc="21" baseline="0">
                <a:solidFill>
                  <a:schemeClr val="bg1"/>
                </a:solidFill>
              </a:defRPr>
            </a:lvl1pPr>
          </a:lstStyle>
          <a:p>
            <a:r>
              <a:rPr lang="en-US" dirty="0"/>
              <a:t>Partner Activity</a:t>
            </a:r>
          </a:p>
        </p:txBody>
      </p:sp>
      <p:pic>
        <p:nvPicPr>
          <p:cNvPr id="11" name="Picture 10">
            <a:extLst>
              <a:ext uri="{FF2B5EF4-FFF2-40B4-BE49-F238E27FC236}">
                <a16:creationId xmlns:a16="http://schemas.microsoft.com/office/drawing/2014/main" id="{62F64225-9405-4BEE-886B-D0ADF1363235}"/>
              </a:ext>
            </a:extLst>
          </p:cNvPr>
          <p:cNvPicPr>
            <a:picLocks noChangeAspect="1"/>
          </p:cNvPicPr>
          <p:nvPr userDrawn="1"/>
        </p:nvPicPr>
        <p:blipFill>
          <a:blip r:embed="rId2">
            <a:extLst>
              <a:ext uri="{28A0092B-C50C-407E-A947-70E740481C1C}">
                <a14:useLocalDpi xmlns:a14="http://schemas.microsoft.com/office/drawing/2010/main" val="0"/>
              </a:ext>
            </a:extLst>
          </a:blip>
          <a:srcRect t="14" b="14"/>
          <a:stretch/>
        </p:blipFill>
        <p:spPr>
          <a:xfrm>
            <a:off x="-199499" y="0"/>
            <a:ext cx="3380845" cy="6858000"/>
          </a:xfrm>
          <a:prstGeom prst="rect">
            <a:avLst/>
          </a:prstGeom>
          <a:solidFill>
            <a:schemeClr val="bg1"/>
          </a:solidFill>
        </p:spPr>
      </p:pic>
      <p:cxnSp>
        <p:nvCxnSpPr>
          <p:cNvPr id="13" name="Straight Connector 12">
            <a:extLst>
              <a:ext uri="{FF2B5EF4-FFF2-40B4-BE49-F238E27FC236}">
                <a16:creationId xmlns:a16="http://schemas.microsoft.com/office/drawing/2014/main" id="{BC6015D6-F999-467C-8453-1A4156DD0C17}"/>
              </a:ext>
            </a:extLst>
          </p:cNvPr>
          <p:cNvCxnSpPr>
            <a:cxnSpLocks/>
          </p:cNvCxnSpPr>
          <p:nvPr userDrawn="1"/>
        </p:nvCxnSpPr>
        <p:spPr>
          <a:xfrm>
            <a:off x="3181350" y="0"/>
            <a:ext cx="0" cy="685800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7E9FB066-CA87-4377-9E18-F24B3972C349}"/>
              </a:ext>
            </a:extLst>
          </p:cNvPr>
          <p:cNvGrpSpPr/>
          <p:nvPr userDrawn="1"/>
        </p:nvGrpSpPr>
        <p:grpSpPr>
          <a:xfrm>
            <a:off x="2751384" y="1676400"/>
            <a:ext cx="972715" cy="1115630"/>
            <a:chOff x="581294" y="600070"/>
            <a:chExt cx="231268" cy="231268"/>
          </a:xfrm>
        </p:grpSpPr>
        <p:sp>
          <p:nvSpPr>
            <p:cNvPr id="5" name="Oval 4">
              <a:extLst>
                <a:ext uri="{FF2B5EF4-FFF2-40B4-BE49-F238E27FC236}">
                  <a16:creationId xmlns:a16="http://schemas.microsoft.com/office/drawing/2014/main" id="{AFB3F260-BDB4-479E-930F-C0F018AAE68B}"/>
                </a:ext>
              </a:extLst>
            </p:cNvPr>
            <p:cNvSpPr/>
            <p:nvPr/>
          </p:nvSpPr>
          <p:spPr>
            <a:xfrm>
              <a:off x="581294" y="600070"/>
              <a:ext cx="231268" cy="231268"/>
            </a:xfrm>
            <a:prstGeom prst="ellipse">
              <a:avLst/>
            </a:prstGeom>
            <a:solidFill>
              <a:schemeClr val="accent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sp>
          <p:nvSpPr>
            <p:cNvPr id="6" name="Isosceles Triangle 5">
              <a:extLst>
                <a:ext uri="{FF2B5EF4-FFF2-40B4-BE49-F238E27FC236}">
                  <a16:creationId xmlns:a16="http://schemas.microsoft.com/office/drawing/2014/main" id="{2432EA29-4203-42FB-B0FE-648827BB111F}"/>
                </a:ext>
              </a:extLst>
            </p:cNvPr>
            <p:cNvSpPr/>
            <p:nvPr/>
          </p:nvSpPr>
          <p:spPr>
            <a:xfrm rot="5400000">
              <a:off x="654716" y="656028"/>
              <a:ext cx="116416" cy="11935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grpSp>
      <p:cxnSp>
        <p:nvCxnSpPr>
          <p:cNvPr id="8" name="Straight Connector 7">
            <a:extLst>
              <a:ext uri="{FF2B5EF4-FFF2-40B4-BE49-F238E27FC236}">
                <a16:creationId xmlns:a16="http://schemas.microsoft.com/office/drawing/2014/main" id="{DBD44048-D74A-423C-984F-39C5A80C6A0D}"/>
              </a:ext>
            </a:extLst>
          </p:cNvPr>
          <p:cNvCxnSpPr>
            <a:cxnSpLocks/>
            <a:endCxn id="5" idx="6"/>
          </p:cNvCxnSpPr>
          <p:nvPr userDrawn="1"/>
        </p:nvCxnSpPr>
        <p:spPr>
          <a:xfrm flipH="1">
            <a:off x="3724099" y="2234215"/>
            <a:ext cx="5419904"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0072BD73-906C-4CBD-9DDC-6680319414B7}"/>
              </a:ext>
            </a:extLst>
          </p:cNvPr>
          <p:cNvSpPr>
            <a:spLocks noGrp="1"/>
          </p:cNvSpPr>
          <p:nvPr>
            <p:ph type="body" sz="quarter" idx="10"/>
          </p:nvPr>
        </p:nvSpPr>
        <p:spPr>
          <a:xfrm>
            <a:off x="3886200" y="2590800"/>
            <a:ext cx="4800600" cy="3886200"/>
          </a:xfrm>
        </p:spPr>
        <p:txBody>
          <a:bodyPr>
            <a:normAutofit/>
          </a:bodyPr>
          <a:lstStyle>
            <a:lvl1pPr>
              <a:lnSpc>
                <a:spcPct val="90000"/>
              </a:lnSpc>
              <a:spcBef>
                <a:spcPts val="0"/>
              </a:spcBef>
              <a:spcAft>
                <a:spcPts val="675"/>
              </a:spcAft>
              <a:defRPr sz="2100">
                <a:solidFill>
                  <a:schemeClr val="bg1"/>
                </a:solidFill>
              </a:defRPr>
            </a:lvl1pPr>
            <a:lvl2pPr>
              <a:lnSpc>
                <a:spcPct val="90000"/>
              </a:lnSpc>
              <a:spcBef>
                <a:spcPts val="0"/>
              </a:spcBef>
              <a:spcAft>
                <a:spcPts val="675"/>
              </a:spcAft>
              <a:defRPr sz="1800">
                <a:solidFill>
                  <a:schemeClr val="bg1"/>
                </a:solidFill>
              </a:defRPr>
            </a:lvl2pPr>
            <a:lvl3pPr>
              <a:lnSpc>
                <a:spcPct val="90000"/>
              </a:lnSpc>
              <a:spcBef>
                <a:spcPts val="0"/>
              </a:spcBef>
              <a:spcAft>
                <a:spcPts val="675"/>
              </a:spcAft>
              <a:defRPr sz="1500">
                <a:solidFill>
                  <a:schemeClr val="bg1"/>
                </a:solidFill>
              </a:defRPr>
            </a:lvl3pPr>
            <a:lvl4pPr>
              <a:lnSpc>
                <a:spcPct val="90000"/>
              </a:lnSpc>
              <a:spcBef>
                <a:spcPts val="0"/>
              </a:spcBef>
              <a:spcAft>
                <a:spcPts val="675"/>
              </a:spcAft>
              <a:defRPr sz="1350">
                <a:solidFill>
                  <a:schemeClr val="bg1"/>
                </a:solidFill>
              </a:defRPr>
            </a:lvl4pPr>
            <a:lvl5pPr>
              <a:lnSpc>
                <a:spcPct val="90000"/>
              </a:lnSpc>
              <a:spcBef>
                <a:spcPts val="0"/>
              </a:spcBef>
              <a:spcAft>
                <a:spcPts val="675"/>
              </a:spcAft>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a:extLst>
              <a:ext uri="{FF2B5EF4-FFF2-40B4-BE49-F238E27FC236}">
                <a16:creationId xmlns:a16="http://schemas.microsoft.com/office/drawing/2014/main" id="{A611A526-2C90-4A36-A673-70966A0F8B33}"/>
              </a:ext>
            </a:extLst>
          </p:cNvPr>
          <p:cNvSpPr txBox="1"/>
          <p:nvPr userDrawn="1"/>
        </p:nvSpPr>
        <p:spPr>
          <a:xfrm>
            <a:off x="8382000" y="6488668"/>
            <a:ext cx="762000" cy="369332"/>
          </a:xfrm>
          <a:prstGeom prst="rect">
            <a:avLst/>
          </a:prstGeom>
          <a:noFill/>
        </p:spPr>
        <p:txBody>
          <a:bodyPr wrap="square">
            <a:spAutoFit/>
          </a:bodyPr>
          <a:lstStyle/>
          <a:p>
            <a:pPr algn="r"/>
            <a:r>
              <a:rPr lang="en-US" dirty="0">
                <a:solidFill>
                  <a:schemeClr val="bg1"/>
                </a:solidFill>
              </a:rPr>
              <a:t>3-</a:t>
            </a:r>
            <a:fld id="{2AD0952A-F989-48E7-804B-C91DE344DFED}" type="slidenum">
              <a:rPr lang="en-US" smtClean="0">
                <a:solidFill>
                  <a:schemeClr val="bg1"/>
                </a:solidFill>
              </a:rPr>
              <a:pPr algn="r"/>
              <a:t>‹#›</a:t>
            </a:fld>
            <a:endParaRPr lang="en-US" dirty="0">
              <a:solidFill>
                <a:schemeClr val="bg1"/>
              </a:solidFill>
            </a:endParaRPr>
          </a:p>
        </p:txBody>
      </p:sp>
    </p:spTree>
    <p:extLst>
      <p:ext uri="{BB962C8B-B14F-4D97-AF65-F5344CB8AC3E}">
        <p14:creationId xmlns:p14="http://schemas.microsoft.com/office/powerpoint/2010/main" val="3317014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161C6C-AD5F-4E05-B43C-B785D4466E47}"/>
              </a:ext>
            </a:extLst>
          </p:cNvPr>
          <p:cNvSpPr>
            <a:spLocks noGrp="1"/>
          </p:cNvSpPr>
          <p:nvPr>
            <p:ph type="title"/>
          </p:nvPr>
        </p:nvSpPr>
        <p:spPr>
          <a:xfrm>
            <a:off x="628650" y="365129"/>
            <a:ext cx="7886700" cy="1325563"/>
          </a:xfrm>
          <a:prstGeom prst="rect">
            <a:avLst/>
          </a:prstGeom>
        </p:spPr>
        <p:txBody>
          <a:bodyPr vert="horz" lIns="0" tIns="0" rIns="0" bIns="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0676E58-017B-4861-8006-3A6868562166}"/>
              </a:ext>
            </a:extLst>
          </p:cNvPr>
          <p:cNvSpPr>
            <a:spLocks noGrp="1"/>
          </p:cNvSpPr>
          <p:nvPr>
            <p:ph type="body" idx="1"/>
          </p:nvPr>
        </p:nvSpPr>
        <p:spPr>
          <a:xfrm>
            <a:off x="628650" y="1825625"/>
            <a:ext cx="7886700" cy="435133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327982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97" r:id="rId9"/>
    <p:sldLayoutId id="2147483696"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 id="2147483695" r:id="rId25"/>
  </p:sldLayoutIdLst>
  <p:txStyles>
    <p:titleStyle>
      <a:lvl1pPr algn="l" defTabSz="385763" rtl="0" eaLnBrk="1" latinLnBrk="0" hangingPunct="1">
        <a:lnSpc>
          <a:spcPct val="90000"/>
        </a:lnSpc>
        <a:spcBef>
          <a:spcPct val="0"/>
        </a:spcBef>
        <a:buNone/>
        <a:defRPr sz="3000" kern="1200">
          <a:solidFill>
            <a:schemeClr val="tx1"/>
          </a:solidFill>
          <a:latin typeface="Arial Black" panose="020B0A04020102020204" pitchFamily="34" charset="0"/>
          <a:ea typeface="+mj-ea"/>
          <a:cs typeface="+mj-cs"/>
        </a:defRPr>
      </a:lvl1pPr>
    </p:titleStyle>
    <p:bodyStyle>
      <a:lvl1pPr marL="205740" indent="-205740" algn="l" defTabSz="385763" rtl="0" eaLnBrk="1" latinLnBrk="0" hangingPunct="1">
        <a:lnSpc>
          <a:spcPct val="90000"/>
        </a:lnSpc>
        <a:spcBef>
          <a:spcPts val="450"/>
        </a:spcBef>
        <a:spcAft>
          <a:spcPts val="450"/>
        </a:spcAft>
        <a:buClr>
          <a:schemeClr val="accent2"/>
        </a:buClr>
        <a:buFont typeface="Symbol" panose="05050102010706020507" pitchFamily="18" charset="2"/>
        <a:buChar char=""/>
        <a:defRPr sz="2400" kern="1200">
          <a:solidFill>
            <a:schemeClr val="tx1"/>
          </a:solidFill>
          <a:latin typeface="+mn-lt"/>
          <a:ea typeface="+mn-ea"/>
          <a:cs typeface="+mn-cs"/>
        </a:defRPr>
      </a:lvl1pPr>
      <a:lvl2pPr marL="411480" indent="-205740" algn="l" defTabSz="385763" rtl="0" eaLnBrk="1" latinLnBrk="0" hangingPunct="1">
        <a:lnSpc>
          <a:spcPct val="90000"/>
        </a:lnSpc>
        <a:spcBef>
          <a:spcPts val="450"/>
        </a:spcBef>
        <a:spcAft>
          <a:spcPts val="450"/>
        </a:spcAft>
        <a:buClr>
          <a:schemeClr val="accent2"/>
        </a:buClr>
        <a:buFont typeface="Wingdings" panose="05000000000000000000" pitchFamily="2" charset="2"/>
        <a:buChar char="§"/>
        <a:defRPr sz="2100" kern="1200">
          <a:solidFill>
            <a:schemeClr val="tx1"/>
          </a:solidFill>
          <a:latin typeface="+mn-lt"/>
          <a:ea typeface="+mn-ea"/>
          <a:cs typeface="+mn-cs"/>
        </a:defRPr>
      </a:lvl2pPr>
      <a:lvl3pPr marL="617220" indent="-205740" algn="l" defTabSz="385763" rtl="0" eaLnBrk="1" latinLnBrk="0" hangingPunct="1">
        <a:lnSpc>
          <a:spcPct val="90000"/>
        </a:lnSpc>
        <a:spcBef>
          <a:spcPts val="450"/>
        </a:spcBef>
        <a:spcAft>
          <a:spcPts val="450"/>
        </a:spcAft>
        <a:buClr>
          <a:schemeClr val="accent2"/>
        </a:buClr>
        <a:buFont typeface="Arial" panose="020B0604020202020204" pitchFamily="34" charset="0"/>
        <a:buChar char="»"/>
        <a:defRPr sz="1800" kern="1200">
          <a:solidFill>
            <a:schemeClr val="tx1"/>
          </a:solidFill>
          <a:latin typeface="+mn-lt"/>
          <a:ea typeface="+mn-ea"/>
          <a:cs typeface="+mn-cs"/>
        </a:defRPr>
      </a:lvl3pPr>
      <a:lvl4pPr marL="822960" indent="-205740" algn="l" defTabSz="385763" rtl="0" eaLnBrk="1" latinLnBrk="0" hangingPunct="1">
        <a:lnSpc>
          <a:spcPct val="90000"/>
        </a:lnSpc>
        <a:spcBef>
          <a:spcPts val="450"/>
        </a:spcBef>
        <a:spcAft>
          <a:spcPts val="450"/>
        </a:spcAft>
        <a:buClr>
          <a:schemeClr val="accent2"/>
        </a:buClr>
        <a:buFont typeface="Wingdings" panose="05000000000000000000" pitchFamily="2" charset="2"/>
        <a:buChar char="Ø"/>
        <a:defRPr sz="1500" kern="1200">
          <a:solidFill>
            <a:schemeClr val="tx1"/>
          </a:solidFill>
          <a:latin typeface="+mn-lt"/>
          <a:ea typeface="+mn-ea"/>
          <a:cs typeface="+mn-cs"/>
        </a:defRPr>
      </a:lvl4pPr>
      <a:lvl5pPr marL="1028700" indent="-205740" algn="l" defTabSz="385763" rtl="0" eaLnBrk="1" latinLnBrk="0" hangingPunct="1">
        <a:lnSpc>
          <a:spcPct val="90000"/>
        </a:lnSpc>
        <a:spcBef>
          <a:spcPts val="450"/>
        </a:spcBef>
        <a:buClr>
          <a:schemeClr val="accent2"/>
        </a:buClr>
        <a:buFont typeface="Arial" panose="020B0604020202020204" pitchFamily="34" charset="0"/>
        <a:buChar char="–"/>
        <a:defRPr sz="1350" kern="1200">
          <a:solidFill>
            <a:schemeClr val="tx1"/>
          </a:solidFill>
          <a:latin typeface="+mn-lt"/>
          <a:ea typeface="+mn-ea"/>
          <a:cs typeface="+mn-cs"/>
        </a:defRPr>
      </a:lvl5pPr>
      <a:lvl6pPr marL="1060847"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29"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10"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491"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p:bodyStyle>
    <p:otherStyle>
      <a:defPPr>
        <a:defRPr lang="en-US"/>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image" Target="../media/image24.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0.jp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19.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30.png"/></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1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0.jpg"/><Relationship Id="rId1" Type="http://schemas.openxmlformats.org/officeDocument/2006/relationships/slideLayout" Target="../slideLayouts/slideLayout18.xml"/><Relationship Id="rId4" Type="http://schemas.openxmlformats.org/officeDocument/2006/relationships/image" Target="../media/image41.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18.xml"/><Relationship Id="rId5" Type="http://schemas.openxmlformats.org/officeDocument/2006/relationships/image" Target="../media/image44.png"/><Relationship Id="rId4" Type="http://schemas.openxmlformats.org/officeDocument/2006/relationships/image" Target="../media/image43.png"/></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0.xml"/><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1.xml"/><Relationship Id="rId1" Type="http://schemas.openxmlformats.org/officeDocument/2006/relationships/slideLayout" Target="../slideLayouts/slideLayout24.xml"/><Relationship Id="rId4" Type="http://schemas.openxmlformats.org/officeDocument/2006/relationships/image" Target="../media/image46.png"/></Relationships>
</file>

<file path=ppt/slides/_rels/slide5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2.xml"/><Relationship Id="rId1" Type="http://schemas.openxmlformats.org/officeDocument/2006/relationships/slideLayout" Target="../slideLayouts/slideLayout24.xml"/><Relationship Id="rId4" Type="http://schemas.openxmlformats.org/officeDocument/2006/relationships/image" Target="../media/image46.png"/></Relationships>
</file>

<file path=ppt/slides/_rels/slide5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3.xml"/><Relationship Id="rId1" Type="http://schemas.openxmlformats.org/officeDocument/2006/relationships/slideLayout" Target="../slideLayouts/slideLayout24.xml"/><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4.xml"/><Relationship Id="rId1" Type="http://schemas.openxmlformats.org/officeDocument/2006/relationships/slideLayout" Target="../slideLayouts/slideLayout24.xml"/><Relationship Id="rId4" Type="http://schemas.openxmlformats.org/officeDocument/2006/relationships/image" Target="../media/image46.png"/></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5.xml"/><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7.xml"/><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9.xml"/><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0.xml"/><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1.xml"/><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2.xml"/><Relationship Id="rId1" Type="http://schemas.openxmlformats.org/officeDocument/2006/relationships/slideLayout" Target="../slideLayouts/slideLayout18.xml"/><Relationship Id="rId5" Type="http://schemas.openxmlformats.org/officeDocument/2006/relationships/image" Target="../media/image49.png"/><Relationship Id="rId4" Type="http://schemas.openxmlformats.org/officeDocument/2006/relationships/image" Target="../media/image48.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5.xml"/><Relationship Id="rId1" Type="http://schemas.openxmlformats.org/officeDocument/2006/relationships/slideLayout" Target="../slideLayouts/slideLayout20.xml"/></Relationships>
</file>

<file path=ppt/slides/_rels/slide7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6.xml"/><Relationship Id="rId1" Type="http://schemas.openxmlformats.org/officeDocument/2006/relationships/slideLayout" Target="../slideLayouts/slideLayout20.xml"/><Relationship Id="rId4" Type="http://schemas.openxmlformats.org/officeDocument/2006/relationships/image" Target="../media/image52.jpg"/></Relationships>
</file>

<file path=ppt/slides/_rels/slide7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7.xml"/><Relationship Id="rId1" Type="http://schemas.openxmlformats.org/officeDocument/2006/relationships/slideLayout" Target="../slideLayouts/slideLayout20.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1.xml"/><Relationship Id="rId1" Type="http://schemas.openxmlformats.org/officeDocument/2006/relationships/slideLayout" Target="../slideLayouts/slideLayout2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1.xml"/></Relationships>
</file>

<file path=ppt/slides/_rels/slide9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7.xml"/><Relationship Id="rId1" Type="http://schemas.openxmlformats.org/officeDocument/2006/relationships/slideLayout" Target="../slideLayouts/slideLayout2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p:cNvSpPr>
            <a:spLocks noGrp="1" noChangeArrowheads="1"/>
          </p:cNvSpPr>
          <p:nvPr>
            <p:ph type="title"/>
          </p:nvPr>
        </p:nvSpPr>
        <p:spPr/>
        <p:txBody>
          <a:bodyPr/>
          <a:lstStyle/>
          <a:p>
            <a:r>
              <a:rPr lang="en-US" sz="4000" dirty="0"/>
              <a:t>Module 3</a:t>
            </a:r>
          </a:p>
        </p:txBody>
      </p:sp>
      <p:sp>
        <p:nvSpPr>
          <p:cNvPr id="6" name="Text Placeholder 5">
            <a:extLst>
              <a:ext uri="{FF2B5EF4-FFF2-40B4-BE49-F238E27FC236}">
                <a16:creationId xmlns:a16="http://schemas.microsoft.com/office/drawing/2014/main" id="{7736C44D-0CFC-498B-9DDB-A57AF41873FA}"/>
              </a:ext>
            </a:extLst>
          </p:cNvPr>
          <p:cNvSpPr>
            <a:spLocks noGrp="1"/>
          </p:cNvSpPr>
          <p:nvPr>
            <p:ph type="body" sz="quarter" idx="10"/>
          </p:nvPr>
        </p:nvSpPr>
        <p:spPr>
          <a:xfrm>
            <a:off x="3895727" y="4923289"/>
            <a:ext cx="5106796" cy="901700"/>
          </a:xfrm>
        </p:spPr>
        <p:txBody>
          <a:bodyPr/>
          <a:lstStyle/>
          <a:p>
            <a:r>
              <a:rPr lang="en-US" sz="3200" dirty="0"/>
              <a:t>Writing and Interpreting Specifications</a:t>
            </a:r>
          </a:p>
        </p:txBody>
      </p:sp>
    </p:spTree>
    <p:extLst>
      <p:ext uri="{BB962C8B-B14F-4D97-AF65-F5344CB8AC3E}">
        <p14:creationId xmlns:p14="http://schemas.microsoft.com/office/powerpoint/2010/main" val="26522364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p:cNvSpPr>
            <a:spLocks noGrp="1" noChangeArrowheads="1"/>
          </p:cNvSpPr>
          <p:nvPr>
            <p:ph type="title"/>
          </p:nvPr>
        </p:nvSpPr>
        <p:spPr>
          <a:xfrm>
            <a:off x="5051424" y="2104031"/>
            <a:ext cx="3748088" cy="938763"/>
          </a:xfrm>
        </p:spPr>
        <p:txBody>
          <a:bodyPr>
            <a:normAutofit/>
          </a:bodyPr>
          <a:lstStyle/>
          <a:p>
            <a:r>
              <a:rPr lang="en-US" sz="4000" dirty="0"/>
              <a:t>Step 2</a:t>
            </a:r>
          </a:p>
        </p:txBody>
      </p:sp>
      <p:pic>
        <p:nvPicPr>
          <p:cNvPr id="6" name="Picture Placeholder 5" descr="Organize ">
            <a:extLst>
              <a:ext uri="{FF2B5EF4-FFF2-40B4-BE49-F238E27FC236}">
                <a16:creationId xmlns:a16="http://schemas.microsoft.com/office/drawing/2014/main" id="{764C912A-73D7-4DF5-B1D7-E745C0E999B1}"/>
              </a:ext>
            </a:extLst>
          </p:cNvPr>
          <p:cNvPicPr>
            <a:picLocks noGrp="1" noChangeAspect="1"/>
          </p:cNvPicPr>
          <p:nvPr>
            <p:ph type="pic" sz="quarter" idx="12"/>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77" t="-4352" r="-459" b="-3969"/>
          <a:stretch/>
        </p:blipFill>
        <p:spPr>
          <a:xfrm>
            <a:off x="506855" y="480872"/>
            <a:ext cx="4427220" cy="5892800"/>
          </a:xfrm>
          <a:noFill/>
          <a:ln>
            <a:noFill/>
          </a:ln>
        </p:spPr>
      </p:pic>
      <p:sp>
        <p:nvSpPr>
          <p:cNvPr id="9" name="Content Placeholder 8">
            <a:extLst>
              <a:ext uri="{FF2B5EF4-FFF2-40B4-BE49-F238E27FC236}">
                <a16:creationId xmlns:a16="http://schemas.microsoft.com/office/drawing/2014/main" id="{D01340D2-333E-4C6B-A592-4C936F0D87DA}"/>
              </a:ext>
            </a:extLst>
          </p:cNvPr>
          <p:cNvSpPr>
            <a:spLocks noGrp="1"/>
          </p:cNvSpPr>
          <p:nvPr>
            <p:ph sz="quarter" idx="10"/>
          </p:nvPr>
        </p:nvSpPr>
        <p:spPr>
          <a:xfrm>
            <a:off x="5049837" y="3271395"/>
            <a:ext cx="3103562" cy="3218024"/>
          </a:xfrm>
        </p:spPr>
        <p:txBody>
          <a:bodyPr>
            <a:normAutofit/>
          </a:bodyPr>
          <a:lstStyle/>
          <a:p>
            <a:r>
              <a:rPr lang="en-US" sz="2800" dirty="0"/>
              <a:t>Review team</a:t>
            </a:r>
          </a:p>
          <a:p>
            <a:r>
              <a:rPr lang="en-US" sz="2800" dirty="0"/>
              <a:t>Writing references</a:t>
            </a:r>
          </a:p>
          <a:p>
            <a:r>
              <a:rPr lang="en-US" sz="2800" dirty="0"/>
              <a:t>National Highway Specification </a:t>
            </a:r>
            <a:br>
              <a:rPr lang="en-US" sz="2800" dirty="0"/>
            </a:br>
            <a:r>
              <a:rPr lang="en-US" sz="2800" dirty="0"/>
              <a:t>Web site</a:t>
            </a:r>
          </a:p>
          <a:p>
            <a:r>
              <a:rPr lang="en-US" sz="2800" dirty="0"/>
              <a:t>Word processing software</a:t>
            </a:r>
          </a:p>
        </p:txBody>
      </p:sp>
    </p:spTree>
    <p:extLst>
      <p:ext uri="{BB962C8B-B14F-4D97-AF65-F5344CB8AC3E}">
        <p14:creationId xmlns:p14="http://schemas.microsoft.com/office/powerpoint/2010/main" val="950756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p:cNvSpPr>
            <a:spLocks noGrp="1" noChangeArrowheads="1"/>
          </p:cNvSpPr>
          <p:nvPr>
            <p:ph type="title"/>
          </p:nvPr>
        </p:nvSpPr>
        <p:spPr>
          <a:xfrm>
            <a:off x="5160932" y="3651290"/>
            <a:ext cx="2475170" cy="746125"/>
          </a:xfrm>
        </p:spPr>
        <p:txBody>
          <a:bodyPr>
            <a:normAutofit/>
          </a:bodyPr>
          <a:lstStyle/>
          <a:p>
            <a:r>
              <a:rPr lang="en-US" sz="4000" dirty="0"/>
              <a:t>Step 3</a:t>
            </a:r>
          </a:p>
        </p:txBody>
      </p:sp>
      <p:pic>
        <p:nvPicPr>
          <p:cNvPr id="7" name="Picture Placeholder 6" descr="Write ">
            <a:extLst>
              <a:ext uri="{FF2B5EF4-FFF2-40B4-BE49-F238E27FC236}">
                <a16:creationId xmlns:a16="http://schemas.microsoft.com/office/drawing/2014/main" id="{758041EC-B6CC-4A52-AA6B-D5CBBCB54632}"/>
              </a:ext>
            </a:extLst>
          </p:cNvPr>
          <p:cNvPicPr>
            <a:picLocks noGrp="1" noChangeAspect="1"/>
          </p:cNvPicPr>
          <p:nvPr>
            <p:ph type="pic" sz="quarter" idx="12"/>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85" t="-4390" r="-13" b="-4862"/>
          <a:stretch/>
        </p:blipFill>
        <p:spPr>
          <a:xfrm>
            <a:off x="495276" y="482600"/>
            <a:ext cx="4427220" cy="5892800"/>
          </a:xfrm>
          <a:noFill/>
          <a:ln>
            <a:noFill/>
          </a:ln>
        </p:spPr>
      </p:pic>
      <p:sp>
        <p:nvSpPr>
          <p:cNvPr id="6" name="Content Placeholder 5">
            <a:extLst>
              <a:ext uri="{FF2B5EF4-FFF2-40B4-BE49-F238E27FC236}">
                <a16:creationId xmlns:a16="http://schemas.microsoft.com/office/drawing/2014/main" id="{EE6560A1-22AE-412D-BA77-E2E3257F7AAF}"/>
              </a:ext>
            </a:extLst>
          </p:cNvPr>
          <p:cNvSpPr>
            <a:spLocks noGrp="1"/>
          </p:cNvSpPr>
          <p:nvPr>
            <p:ph sz="quarter" idx="10"/>
          </p:nvPr>
        </p:nvSpPr>
        <p:spPr>
          <a:xfrm>
            <a:off x="5159345" y="4626015"/>
            <a:ext cx="3103562" cy="1613159"/>
          </a:xfrm>
        </p:spPr>
        <p:txBody>
          <a:bodyPr>
            <a:normAutofit/>
          </a:bodyPr>
          <a:lstStyle/>
          <a:p>
            <a:r>
              <a:rPr lang="en-US" sz="2800" dirty="0"/>
              <a:t>Style guide</a:t>
            </a:r>
          </a:p>
          <a:p>
            <a:r>
              <a:rPr lang="en-US" sz="2800" dirty="0"/>
              <a:t>Review and revision times</a:t>
            </a:r>
          </a:p>
        </p:txBody>
      </p:sp>
    </p:spTree>
    <p:extLst>
      <p:ext uri="{BB962C8B-B14F-4D97-AF65-F5344CB8AC3E}">
        <p14:creationId xmlns:p14="http://schemas.microsoft.com/office/powerpoint/2010/main" val="9076228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p:cNvSpPr>
            <a:spLocks noGrp="1" noChangeArrowheads="1"/>
          </p:cNvSpPr>
          <p:nvPr>
            <p:ph type="title"/>
          </p:nvPr>
        </p:nvSpPr>
        <p:spPr>
          <a:xfrm>
            <a:off x="5106545" y="4532980"/>
            <a:ext cx="2479125" cy="920102"/>
          </a:xfrm>
        </p:spPr>
        <p:txBody>
          <a:bodyPr>
            <a:normAutofit/>
          </a:bodyPr>
          <a:lstStyle/>
          <a:p>
            <a:r>
              <a:rPr lang="en-US" sz="4000" dirty="0"/>
              <a:t>Step 4</a:t>
            </a:r>
          </a:p>
        </p:txBody>
      </p:sp>
      <p:pic>
        <p:nvPicPr>
          <p:cNvPr id="7" name="Picture Placeholder 6" descr="Test ">
            <a:extLst>
              <a:ext uri="{FF2B5EF4-FFF2-40B4-BE49-F238E27FC236}">
                <a16:creationId xmlns:a16="http://schemas.microsoft.com/office/drawing/2014/main" id="{73676985-9AA4-4604-AEBD-71D40B0ABDE3}"/>
              </a:ext>
            </a:extLst>
          </p:cNvPr>
          <p:cNvPicPr>
            <a:picLocks noGrp="1" noChangeAspect="1"/>
          </p:cNvPicPr>
          <p:nvPr>
            <p:ph type="pic" sz="quarter" idx="12"/>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899" t="-5099" r="-420" b="-5577"/>
          <a:stretch/>
        </p:blipFill>
        <p:spPr>
          <a:xfrm>
            <a:off x="495276" y="482600"/>
            <a:ext cx="4427220" cy="5892800"/>
          </a:xfrm>
          <a:noFill/>
          <a:ln>
            <a:noFill/>
          </a:ln>
        </p:spPr>
      </p:pic>
      <p:sp>
        <p:nvSpPr>
          <p:cNvPr id="6" name="Content Placeholder 5">
            <a:extLst>
              <a:ext uri="{FF2B5EF4-FFF2-40B4-BE49-F238E27FC236}">
                <a16:creationId xmlns:a16="http://schemas.microsoft.com/office/drawing/2014/main" id="{C522CC59-F165-4959-AA2F-E9C6B1740E59}"/>
              </a:ext>
            </a:extLst>
          </p:cNvPr>
          <p:cNvSpPr>
            <a:spLocks noGrp="1"/>
          </p:cNvSpPr>
          <p:nvPr>
            <p:ph sz="quarter" idx="10"/>
          </p:nvPr>
        </p:nvSpPr>
        <p:spPr>
          <a:xfrm>
            <a:off x="5104958" y="5681683"/>
            <a:ext cx="3103562" cy="920102"/>
          </a:xfrm>
        </p:spPr>
        <p:txBody>
          <a:bodyPr>
            <a:noAutofit/>
          </a:bodyPr>
          <a:lstStyle/>
          <a:p>
            <a:r>
              <a:rPr lang="en-US" sz="2800" dirty="0"/>
              <a:t>Before use</a:t>
            </a:r>
          </a:p>
          <a:p>
            <a:r>
              <a:rPr lang="en-US" sz="2800" dirty="0"/>
              <a:t>After use</a:t>
            </a:r>
          </a:p>
        </p:txBody>
      </p:sp>
    </p:spTree>
    <p:extLst>
      <p:ext uri="{BB962C8B-B14F-4D97-AF65-F5344CB8AC3E}">
        <p14:creationId xmlns:p14="http://schemas.microsoft.com/office/powerpoint/2010/main" val="9921656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a:spLocks noGrp="1" noChangeArrowheads="1"/>
          </p:cNvSpPr>
          <p:nvPr>
            <p:ph type="title"/>
          </p:nvPr>
        </p:nvSpPr>
        <p:spPr/>
        <p:txBody>
          <a:bodyPr/>
          <a:lstStyle/>
          <a:p>
            <a:r>
              <a:rPr lang="en-US" sz="3200" dirty="0"/>
              <a:t>Partner Activity 3.1</a:t>
            </a:r>
          </a:p>
        </p:txBody>
      </p:sp>
      <p:sp>
        <p:nvSpPr>
          <p:cNvPr id="5123" name="Content Placeholder 3"/>
          <p:cNvSpPr>
            <a:spLocks noGrp="1" noChangeArrowheads="1"/>
          </p:cNvSpPr>
          <p:nvPr>
            <p:ph type="body" sz="quarter" idx="10"/>
          </p:nvPr>
        </p:nvSpPr>
        <p:spPr/>
        <p:txBody>
          <a:bodyPr>
            <a:normAutofit/>
          </a:bodyPr>
          <a:lstStyle/>
          <a:p>
            <a:pPr>
              <a:spcBef>
                <a:spcPts val="1200"/>
              </a:spcBef>
            </a:pPr>
            <a:r>
              <a:rPr lang="en-US" sz="2400" dirty="0"/>
              <a:t>What questions do you have about the tasks?</a:t>
            </a:r>
          </a:p>
          <a:p>
            <a:pPr>
              <a:spcBef>
                <a:spcPts val="1200"/>
              </a:spcBef>
            </a:pPr>
            <a:r>
              <a:rPr lang="en-US" sz="2400" dirty="0"/>
              <a:t>What tasks would you add to your checklist and why?</a:t>
            </a:r>
          </a:p>
        </p:txBody>
      </p:sp>
    </p:spTree>
    <p:extLst>
      <p:ext uri="{BB962C8B-B14F-4D97-AF65-F5344CB8AC3E}">
        <p14:creationId xmlns:p14="http://schemas.microsoft.com/office/powerpoint/2010/main" val="25472821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E2B29B-D357-4E94-AFB4-C0F885B298E7}"/>
              </a:ext>
            </a:extLst>
          </p:cNvPr>
          <p:cNvSpPr>
            <a:spLocks noGrp="1"/>
          </p:cNvSpPr>
          <p:nvPr>
            <p:ph type="title"/>
          </p:nvPr>
        </p:nvSpPr>
        <p:spPr>
          <a:xfrm>
            <a:off x="4784415" y="2170781"/>
            <a:ext cx="3734554" cy="1590675"/>
          </a:xfrm>
        </p:spPr>
        <p:txBody>
          <a:bodyPr/>
          <a:lstStyle/>
          <a:p>
            <a:r>
              <a:rPr lang="en-US" sz="3200" dirty="0"/>
              <a:t>Lesson 3.2: Voice and Mood in Specifications</a:t>
            </a:r>
            <a:endParaRPr lang="en-US" dirty="0"/>
          </a:p>
        </p:txBody>
      </p:sp>
      <p:pic>
        <p:nvPicPr>
          <p:cNvPr id="7" name="Picture Placeholder 6" descr="Drafting tools such as a ruler, triangle, square">
            <a:extLst>
              <a:ext uri="{FF2B5EF4-FFF2-40B4-BE49-F238E27FC236}">
                <a16:creationId xmlns:a16="http://schemas.microsoft.com/office/drawing/2014/main" id="{27A8DA0E-1380-4AEF-9AEE-0EAA18A8BF74}"/>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l="5668" t="4970" r="4543" b="7447"/>
          <a:stretch/>
        </p:blipFill>
        <p:spPr>
          <a:xfrm>
            <a:off x="358813" y="385549"/>
            <a:ext cx="4343400" cy="2940846"/>
          </a:xfrm>
          <a:prstGeom prst="roundRect">
            <a:avLst>
              <a:gd name="adj" fmla="val 11111"/>
            </a:avLst>
          </a:prstGeom>
          <a:ln w="190500" cap="rnd">
            <a:noFill/>
            <a:prstDash val="solid"/>
          </a:ln>
          <a:effectLst>
            <a:outerShdw blurRad="101600" dist="50800" dir="7200000" algn="tl" rotWithShape="0">
              <a:srgbClr val="000000">
                <a:alpha val="45000"/>
              </a:srgbClr>
            </a:outerShdw>
          </a:effectLst>
        </p:spPr>
      </p:pic>
      <p:pic>
        <p:nvPicPr>
          <p:cNvPr id="9" name="Picture Placeholder 8" descr="Hands on a computer keyboard and mouse">
            <a:extLst>
              <a:ext uri="{FF2B5EF4-FFF2-40B4-BE49-F238E27FC236}">
                <a16:creationId xmlns:a16="http://schemas.microsoft.com/office/drawing/2014/main" id="{89D17BD1-9617-41CC-BDFB-353BDB9ACFFD}"/>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4217" t="16022" r="3883" b="7856"/>
          <a:stretch/>
        </p:blipFill>
        <p:spPr>
          <a:xfrm>
            <a:off x="358813" y="3531605"/>
            <a:ext cx="4343400" cy="2940846"/>
          </a:xfrm>
          <a:prstGeom prst="roundRect">
            <a:avLst>
              <a:gd name="adj" fmla="val 11111"/>
            </a:avLst>
          </a:prstGeom>
          <a:ln w="190500" cap="rnd">
            <a:noFill/>
            <a:prstDash val="solid"/>
          </a:ln>
          <a:effectLst>
            <a:outerShdw blurRad="101600" dist="50800" dir="7200000" algn="tl" rotWithShape="0">
              <a:srgbClr val="000000">
                <a:alpha val="45000"/>
              </a:srgbClr>
            </a:outerShdw>
          </a:effectLst>
        </p:spPr>
      </p:pic>
    </p:spTree>
    <p:extLst>
      <p:ext uri="{BB962C8B-B14F-4D97-AF65-F5344CB8AC3E}">
        <p14:creationId xmlns:p14="http://schemas.microsoft.com/office/powerpoint/2010/main" val="2111373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p:cNvSpPr>
            <a:spLocks noGrp="1" noChangeArrowheads="1"/>
          </p:cNvSpPr>
          <p:nvPr>
            <p:ph type="title"/>
          </p:nvPr>
        </p:nvSpPr>
        <p:spPr/>
        <p:txBody>
          <a:bodyPr>
            <a:normAutofit/>
          </a:bodyPr>
          <a:lstStyle/>
          <a:p>
            <a:r>
              <a:rPr lang="en-US" sz="4000" dirty="0"/>
              <a:t>Learning Outcomes</a:t>
            </a:r>
            <a:br>
              <a:rPr lang="en-US" sz="4000" dirty="0"/>
            </a:br>
            <a:r>
              <a:rPr lang="en-US" sz="4000" dirty="0"/>
              <a:t>Lesson 3.2</a:t>
            </a:r>
          </a:p>
        </p:txBody>
      </p:sp>
      <p:sp>
        <p:nvSpPr>
          <p:cNvPr id="5123" name="Content Placeholder 3"/>
          <p:cNvSpPr>
            <a:spLocks noGrp="1" noChangeArrowheads="1"/>
          </p:cNvSpPr>
          <p:nvPr>
            <p:ph sz="quarter" idx="10"/>
          </p:nvPr>
        </p:nvSpPr>
        <p:spPr>
          <a:xfrm>
            <a:off x="829286" y="2147337"/>
            <a:ext cx="7886701" cy="4180114"/>
          </a:xfrm>
        </p:spPr>
        <p:txBody>
          <a:bodyPr/>
          <a:lstStyle/>
          <a:p>
            <a:pPr lvl="0"/>
            <a:r>
              <a:rPr lang="en-US" sz="3200" dirty="0"/>
              <a:t>Explain the potential benefits of writing in the active voice</a:t>
            </a:r>
          </a:p>
          <a:p>
            <a:pPr lvl="0"/>
            <a:r>
              <a:rPr lang="en-US" sz="3200" dirty="0"/>
              <a:t>Rewrite passive voice sentences into the active voice</a:t>
            </a:r>
          </a:p>
          <a:p>
            <a:pPr lvl="0"/>
            <a:r>
              <a:rPr lang="en-US" sz="3200" dirty="0"/>
              <a:t>Evaluate specifications to determine the need for imperative or indicative mood</a:t>
            </a:r>
            <a:endParaRPr lang="en-US" dirty="0"/>
          </a:p>
        </p:txBody>
      </p:sp>
    </p:spTree>
    <p:extLst>
      <p:ext uri="{BB962C8B-B14F-4D97-AF65-F5344CB8AC3E}">
        <p14:creationId xmlns:p14="http://schemas.microsoft.com/office/powerpoint/2010/main" val="21074913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p:cNvSpPr>
            <a:spLocks noGrp="1" noChangeArrowheads="1"/>
          </p:cNvSpPr>
          <p:nvPr>
            <p:ph type="title"/>
          </p:nvPr>
        </p:nvSpPr>
        <p:spPr/>
        <p:txBody>
          <a:bodyPr>
            <a:normAutofit/>
          </a:bodyPr>
          <a:lstStyle/>
          <a:p>
            <a:r>
              <a:rPr lang="en-US" sz="4000" dirty="0"/>
              <a:t>Voice—Active and Passive</a:t>
            </a:r>
          </a:p>
        </p:txBody>
      </p:sp>
      <p:sp>
        <p:nvSpPr>
          <p:cNvPr id="5123" name="Content Placeholder 3"/>
          <p:cNvSpPr>
            <a:spLocks noGrp="1" noChangeArrowheads="1"/>
          </p:cNvSpPr>
          <p:nvPr>
            <p:ph sz="quarter" idx="10"/>
          </p:nvPr>
        </p:nvSpPr>
        <p:spPr>
          <a:xfrm>
            <a:off x="725822" y="1933464"/>
            <a:ext cx="8418178" cy="4180114"/>
          </a:xfrm>
        </p:spPr>
        <p:txBody>
          <a:bodyPr/>
          <a:lstStyle/>
          <a:p>
            <a:pPr marL="0" lvl="0" indent="0">
              <a:buNone/>
            </a:pPr>
            <a:r>
              <a:rPr lang="en-US" sz="3200" dirty="0"/>
              <a:t>Characteristic of a verb that reflects whether verb’s subject acts or is acted upon</a:t>
            </a:r>
          </a:p>
          <a:p>
            <a:r>
              <a:rPr lang="en-US" sz="3200" dirty="0"/>
              <a:t>Active voice: Subject performs action</a:t>
            </a:r>
          </a:p>
          <a:p>
            <a:r>
              <a:rPr lang="en-US" sz="3200" dirty="0"/>
              <a:t>Passive voice: Subject receives an action </a:t>
            </a:r>
            <a:endParaRPr lang="en-US" dirty="0"/>
          </a:p>
        </p:txBody>
      </p:sp>
    </p:spTree>
    <p:extLst>
      <p:ext uri="{BB962C8B-B14F-4D97-AF65-F5344CB8AC3E}">
        <p14:creationId xmlns:p14="http://schemas.microsoft.com/office/powerpoint/2010/main" val="1780660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73F3D5-0B03-4A49-9692-7056957B526F}"/>
              </a:ext>
            </a:extLst>
          </p:cNvPr>
          <p:cNvSpPr>
            <a:spLocks noGrp="1"/>
          </p:cNvSpPr>
          <p:nvPr>
            <p:ph type="title"/>
          </p:nvPr>
        </p:nvSpPr>
        <p:spPr/>
        <p:txBody>
          <a:bodyPr>
            <a:normAutofit/>
          </a:bodyPr>
          <a:lstStyle/>
          <a:p>
            <a:r>
              <a:rPr lang="en-US" sz="4000" dirty="0"/>
              <a:t>Active Voice Examples</a:t>
            </a:r>
          </a:p>
        </p:txBody>
      </p:sp>
      <p:sp>
        <p:nvSpPr>
          <p:cNvPr id="8" name="Content Placeholder 7">
            <a:extLst>
              <a:ext uri="{FF2B5EF4-FFF2-40B4-BE49-F238E27FC236}">
                <a16:creationId xmlns:a16="http://schemas.microsoft.com/office/drawing/2014/main" id="{5D741E1D-2554-425D-9972-5AC76F75BC67}"/>
              </a:ext>
            </a:extLst>
          </p:cNvPr>
          <p:cNvSpPr>
            <a:spLocks noGrp="1"/>
          </p:cNvSpPr>
          <p:nvPr>
            <p:ph sz="half" idx="11"/>
          </p:nvPr>
        </p:nvSpPr>
        <p:spPr>
          <a:xfrm>
            <a:off x="1229032" y="2728134"/>
            <a:ext cx="7529712" cy="1049988"/>
          </a:xfrm>
        </p:spPr>
        <p:txBody>
          <a:bodyPr>
            <a:noAutofit/>
          </a:bodyPr>
          <a:lstStyle/>
          <a:p>
            <a:pPr marL="0" indent="0">
              <a:buNone/>
            </a:pPr>
            <a:r>
              <a:rPr lang="en-US" sz="2800" dirty="0"/>
              <a:t>The </a:t>
            </a:r>
            <a:r>
              <a:rPr lang="en-US" sz="2800" b="1" dirty="0"/>
              <a:t>contractor</a:t>
            </a:r>
            <a:r>
              <a:rPr lang="en-US" sz="2800" dirty="0"/>
              <a:t> shall </a:t>
            </a:r>
            <a:r>
              <a:rPr lang="en-US" sz="2800" b="1" dirty="0"/>
              <a:t>place</a:t>
            </a:r>
            <a:r>
              <a:rPr lang="en-US" sz="2800" dirty="0"/>
              <a:t> the </a:t>
            </a:r>
            <a:r>
              <a:rPr lang="en-US" sz="2800" b="1" dirty="0"/>
              <a:t>concrete</a:t>
            </a:r>
            <a:r>
              <a:rPr lang="en-US" sz="2800" dirty="0"/>
              <a:t> in continuous horizontal layers.</a:t>
            </a:r>
          </a:p>
          <a:p>
            <a:endParaRPr lang="en-US" sz="2800" dirty="0"/>
          </a:p>
        </p:txBody>
      </p:sp>
      <p:pic>
        <p:nvPicPr>
          <p:cNvPr id="14" name="Content Placeholder 13" descr="Subject points to contractor. &#10;Verb points to place.&#10;Object points to concrete.">
            <a:extLst>
              <a:ext uri="{FF2B5EF4-FFF2-40B4-BE49-F238E27FC236}">
                <a16:creationId xmlns:a16="http://schemas.microsoft.com/office/drawing/2014/main" id="{E721542D-660C-4A47-9A66-10CD8A614CF7}"/>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2027244" y="2074335"/>
            <a:ext cx="5415775" cy="634278"/>
          </a:xfrm>
        </p:spPr>
      </p:pic>
      <p:sp>
        <p:nvSpPr>
          <p:cNvPr id="11" name="Content Placeholder 10">
            <a:extLst>
              <a:ext uri="{FF2B5EF4-FFF2-40B4-BE49-F238E27FC236}">
                <a16:creationId xmlns:a16="http://schemas.microsoft.com/office/drawing/2014/main" id="{18E5ABCF-6026-4C50-86CE-7CD24B052FCF}"/>
              </a:ext>
            </a:extLst>
          </p:cNvPr>
          <p:cNvSpPr>
            <a:spLocks noGrp="1"/>
          </p:cNvSpPr>
          <p:nvPr>
            <p:ph sz="half" idx="14"/>
          </p:nvPr>
        </p:nvSpPr>
        <p:spPr>
          <a:xfrm>
            <a:off x="1229032" y="5415050"/>
            <a:ext cx="7286318" cy="722158"/>
          </a:xfrm>
        </p:spPr>
        <p:txBody>
          <a:bodyPr>
            <a:noAutofit/>
          </a:bodyPr>
          <a:lstStyle/>
          <a:p>
            <a:pPr marL="0" lvl="0" indent="0">
              <a:buNone/>
            </a:pPr>
            <a:r>
              <a:rPr lang="en-US" sz="2800" dirty="0"/>
              <a:t>The </a:t>
            </a:r>
            <a:r>
              <a:rPr lang="en-US" sz="2800" b="1" dirty="0"/>
              <a:t>contractor</a:t>
            </a:r>
            <a:r>
              <a:rPr lang="en-US" sz="2800" dirty="0"/>
              <a:t> shall </a:t>
            </a:r>
            <a:r>
              <a:rPr lang="en-US" sz="2800" b="1" dirty="0"/>
              <a:t>test</a:t>
            </a:r>
            <a:r>
              <a:rPr lang="en-US" sz="2800" dirty="0"/>
              <a:t> the concrete </a:t>
            </a:r>
            <a:r>
              <a:rPr lang="en-US" sz="2800" b="1" dirty="0"/>
              <a:t>cores</a:t>
            </a:r>
            <a:r>
              <a:rPr lang="en-US" sz="2800" dirty="0"/>
              <a:t> for compressive strength.</a:t>
            </a:r>
            <a:endParaRPr lang="en-US" sz="2800" b="1" dirty="0"/>
          </a:p>
          <a:p>
            <a:endParaRPr lang="en-US" sz="2800" dirty="0"/>
          </a:p>
        </p:txBody>
      </p:sp>
      <p:pic>
        <p:nvPicPr>
          <p:cNvPr id="16" name="Content Placeholder 15" descr="Subject points to contractor. &#10;Verb points to test.&#10;Object points to cores.">
            <a:extLst>
              <a:ext uri="{FF2B5EF4-FFF2-40B4-BE49-F238E27FC236}">
                <a16:creationId xmlns:a16="http://schemas.microsoft.com/office/drawing/2014/main" id="{35776919-D47E-4E23-B278-C885FB15A491}"/>
              </a:ext>
            </a:extLst>
          </p:cNvPr>
          <p:cNvPicPr>
            <a:picLocks noGrp="1" noChangeAspect="1"/>
          </p:cNvPicPr>
          <p:nvPr>
            <p:ph sz="half" idx="13"/>
          </p:nvPr>
        </p:nvPicPr>
        <p:blipFill>
          <a:blip r:embed="rId4" cstate="print">
            <a:extLst>
              <a:ext uri="{28A0092B-C50C-407E-A947-70E740481C1C}">
                <a14:useLocalDpi xmlns:a14="http://schemas.microsoft.com/office/drawing/2010/main" val="0"/>
              </a:ext>
            </a:extLst>
          </a:blip>
          <a:stretch>
            <a:fillRect/>
          </a:stretch>
        </p:blipFill>
        <p:spPr>
          <a:xfrm>
            <a:off x="2393924" y="4831690"/>
            <a:ext cx="5835676" cy="544317"/>
          </a:xfrm>
        </p:spPr>
      </p:pic>
    </p:spTree>
    <p:extLst>
      <p:ext uri="{BB962C8B-B14F-4D97-AF65-F5344CB8AC3E}">
        <p14:creationId xmlns:p14="http://schemas.microsoft.com/office/powerpoint/2010/main" val="90073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EE3CEB-DD42-4713-BFCC-4666DCE0F740}"/>
              </a:ext>
            </a:extLst>
          </p:cNvPr>
          <p:cNvSpPr>
            <a:spLocks noGrp="1"/>
          </p:cNvSpPr>
          <p:nvPr>
            <p:ph type="title"/>
          </p:nvPr>
        </p:nvSpPr>
        <p:spPr/>
        <p:txBody>
          <a:bodyPr>
            <a:normAutofit/>
          </a:bodyPr>
          <a:lstStyle/>
          <a:p>
            <a:r>
              <a:rPr lang="en-US" sz="4000" dirty="0"/>
              <a:t>Passive Voice Examples</a:t>
            </a:r>
          </a:p>
        </p:txBody>
      </p:sp>
      <p:sp>
        <p:nvSpPr>
          <p:cNvPr id="8" name="Content Placeholder 7">
            <a:extLst>
              <a:ext uri="{FF2B5EF4-FFF2-40B4-BE49-F238E27FC236}">
                <a16:creationId xmlns:a16="http://schemas.microsoft.com/office/drawing/2014/main" id="{438BB642-7850-49B5-924B-B76344085E0C}"/>
              </a:ext>
            </a:extLst>
          </p:cNvPr>
          <p:cNvSpPr>
            <a:spLocks noGrp="1"/>
          </p:cNvSpPr>
          <p:nvPr>
            <p:ph sz="half" idx="11"/>
          </p:nvPr>
        </p:nvSpPr>
        <p:spPr>
          <a:xfrm>
            <a:off x="1189703" y="2791254"/>
            <a:ext cx="7460792" cy="1055944"/>
          </a:xfrm>
        </p:spPr>
        <p:txBody>
          <a:bodyPr>
            <a:normAutofit/>
          </a:bodyPr>
          <a:lstStyle/>
          <a:p>
            <a:pPr marL="0" indent="0">
              <a:buNone/>
            </a:pPr>
            <a:r>
              <a:rPr lang="en-US" sz="2800" dirty="0"/>
              <a:t>The </a:t>
            </a:r>
            <a:r>
              <a:rPr lang="en-US" sz="2800" b="1" dirty="0"/>
              <a:t>concrete</a:t>
            </a:r>
            <a:r>
              <a:rPr lang="en-US" sz="2800" dirty="0"/>
              <a:t> shall be </a:t>
            </a:r>
            <a:r>
              <a:rPr lang="en-US" sz="2800" b="1" dirty="0"/>
              <a:t>placed</a:t>
            </a:r>
            <a:r>
              <a:rPr lang="en-US" sz="2800" dirty="0"/>
              <a:t> in continuous horizontal layers.</a:t>
            </a:r>
          </a:p>
          <a:p>
            <a:pPr marL="0" indent="0">
              <a:buNone/>
            </a:pPr>
            <a:endParaRPr lang="en-US" sz="2800" dirty="0"/>
          </a:p>
        </p:txBody>
      </p:sp>
      <p:pic>
        <p:nvPicPr>
          <p:cNvPr id="14" name="Content Placeholder 13" descr="Subject is concrete.&#10;Verb is placed.&#10;Object?">
            <a:extLst>
              <a:ext uri="{FF2B5EF4-FFF2-40B4-BE49-F238E27FC236}">
                <a16:creationId xmlns:a16="http://schemas.microsoft.com/office/drawing/2014/main" id="{ED17740F-ED23-4FFE-9460-D3AF8E27A63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266150" y="2230374"/>
            <a:ext cx="6213376" cy="642233"/>
          </a:xfrm>
        </p:spPr>
      </p:pic>
      <p:sp>
        <p:nvSpPr>
          <p:cNvPr id="11" name="Content Placeholder 10">
            <a:extLst>
              <a:ext uri="{FF2B5EF4-FFF2-40B4-BE49-F238E27FC236}">
                <a16:creationId xmlns:a16="http://schemas.microsoft.com/office/drawing/2014/main" id="{0F421A35-364B-420B-9397-A1E3C0BBA6A6}"/>
              </a:ext>
            </a:extLst>
          </p:cNvPr>
          <p:cNvSpPr>
            <a:spLocks noGrp="1"/>
          </p:cNvSpPr>
          <p:nvPr>
            <p:ph sz="half" idx="14"/>
          </p:nvPr>
        </p:nvSpPr>
        <p:spPr>
          <a:xfrm>
            <a:off x="1189703" y="5578262"/>
            <a:ext cx="7659332" cy="914611"/>
          </a:xfrm>
        </p:spPr>
        <p:txBody>
          <a:bodyPr>
            <a:normAutofit/>
          </a:bodyPr>
          <a:lstStyle/>
          <a:p>
            <a:pPr marL="0" indent="0">
              <a:buNone/>
            </a:pPr>
            <a:r>
              <a:rPr lang="en-US" sz="2800" dirty="0"/>
              <a:t>The concrete </a:t>
            </a:r>
            <a:r>
              <a:rPr lang="en-US" sz="2800" b="1" dirty="0"/>
              <a:t>cores</a:t>
            </a:r>
            <a:r>
              <a:rPr lang="en-US" sz="2800" dirty="0"/>
              <a:t> shall be </a:t>
            </a:r>
            <a:r>
              <a:rPr lang="en-US" sz="2800" b="1" dirty="0"/>
              <a:t>tested</a:t>
            </a:r>
            <a:r>
              <a:rPr lang="en-US" sz="2800" dirty="0"/>
              <a:t> for compressive strength.</a:t>
            </a:r>
          </a:p>
          <a:p>
            <a:pPr marL="0" indent="0">
              <a:buNone/>
            </a:pPr>
            <a:endParaRPr lang="en-US" sz="2800" dirty="0"/>
          </a:p>
        </p:txBody>
      </p:sp>
      <p:pic>
        <p:nvPicPr>
          <p:cNvPr id="16" name="Content Placeholder 15" descr="Subject is cores.&#10;Verb is tested.&#10;Object?">
            <a:extLst>
              <a:ext uri="{FF2B5EF4-FFF2-40B4-BE49-F238E27FC236}">
                <a16:creationId xmlns:a16="http://schemas.microsoft.com/office/drawing/2014/main" id="{CDA6A001-CE99-4BBD-95FF-A28609ECAFAA}"/>
              </a:ext>
            </a:extLst>
          </p:cNvPr>
          <p:cNvPicPr>
            <a:picLocks noGrp="1" noChangeAspect="1"/>
          </p:cNvPicPr>
          <p:nvPr>
            <p:ph sz="half" idx="13"/>
          </p:nvPr>
        </p:nvPicPr>
        <p:blipFill>
          <a:blip r:embed="rId4">
            <a:extLst>
              <a:ext uri="{28A0092B-C50C-407E-A947-70E740481C1C}">
                <a14:useLocalDpi xmlns:a14="http://schemas.microsoft.com/office/drawing/2010/main" val="0"/>
              </a:ext>
            </a:extLst>
          </a:blip>
          <a:stretch>
            <a:fillRect/>
          </a:stretch>
        </p:blipFill>
        <p:spPr>
          <a:xfrm>
            <a:off x="3385725" y="4984955"/>
            <a:ext cx="4829151" cy="593307"/>
          </a:xfrm>
        </p:spPr>
      </p:pic>
    </p:spTree>
    <p:extLst>
      <p:ext uri="{BB962C8B-B14F-4D97-AF65-F5344CB8AC3E}">
        <p14:creationId xmlns:p14="http://schemas.microsoft.com/office/powerpoint/2010/main" val="1371389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p:cNvSpPr>
            <a:spLocks noGrp="1" noChangeArrowheads="1"/>
          </p:cNvSpPr>
          <p:nvPr>
            <p:ph type="title"/>
          </p:nvPr>
        </p:nvSpPr>
        <p:spPr>
          <a:xfrm>
            <a:off x="628650" y="365129"/>
            <a:ext cx="8515350" cy="1325563"/>
          </a:xfrm>
        </p:spPr>
        <p:txBody>
          <a:bodyPr>
            <a:normAutofit/>
          </a:bodyPr>
          <a:lstStyle/>
          <a:p>
            <a:r>
              <a:rPr lang="en-US" sz="4000" spc="-30" dirty="0"/>
              <a:t>Voice—Active and Passive Use</a:t>
            </a:r>
          </a:p>
        </p:txBody>
      </p:sp>
      <p:sp>
        <p:nvSpPr>
          <p:cNvPr id="5123" name="Content Placeholder 3"/>
          <p:cNvSpPr>
            <a:spLocks noGrp="1" noChangeArrowheads="1"/>
          </p:cNvSpPr>
          <p:nvPr>
            <p:ph sz="quarter" idx="10"/>
          </p:nvPr>
        </p:nvSpPr>
        <p:spPr>
          <a:xfrm>
            <a:off x="763399" y="2001726"/>
            <a:ext cx="8380601" cy="4180114"/>
          </a:xfrm>
        </p:spPr>
        <p:txBody>
          <a:bodyPr/>
          <a:lstStyle/>
          <a:p>
            <a:pPr lvl="0">
              <a:spcBef>
                <a:spcPts val="1200"/>
              </a:spcBef>
            </a:pPr>
            <a:r>
              <a:rPr lang="en-US" sz="3200" dirty="0"/>
              <a:t>Passive voice is used in scientific and technical documents</a:t>
            </a:r>
          </a:p>
          <a:p>
            <a:pPr lvl="1">
              <a:spcBef>
                <a:spcPts val="1200"/>
              </a:spcBef>
            </a:pPr>
            <a:r>
              <a:rPr lang="en-US" sz="2800" dirty="0"/>
              <a:t>Who performs the work is not important</a:t>
            </a:r>
          </a:p>
          <a:p>
            <a:pPr lvl="0">
              <a:spcBef>
                <a:spcPts val="1200"/>
              </a:spcBef>
            </a:pPr>
            <a:r>
              <a:rPr lang="en-US" sz="3200" dirty="0"/>
              <a:t>Specifications are technical and contractual</a:t>
            </a:r>
          </a:p>
          <a:p>
            <a:pPr lvl="1">
              <a:spcBef>
                <a:spcPts val="1200"/>
              </a:spcBef>
            </a:pPr>
            <a:r>
              <a:rPr lang="en-US" sz="2800" dirty="0"/>
              <a:t>Who performs the work is important</a:t>
            </a:r>
          </a:p>
        </p:txBody>
      </p:sp>
    </p:spTree>
    <p:extLst>
      <p:ext uri="{BB962C8B-B14F-4D97-AF65-F5344CB8AC3E}">
        <p14:creationId xmlns:p14="http://schemas.microsoft.com/office/powerpoint/2010/main" val="13686353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407E45-0269-4591-BC4F-1ADE47C9F59E}"/>
              </a:ext>
            </a:extLst>
          </p:cNvPr>
          <p:cNvSpPr>
            <a:spLocks noGrp="1"/>
          </p:cNvSpPr>
          <p:nvPr>
            <p:ph type="title"/>
          </p:nvPr>
        </p:nvSpPr>
        <p:spPr>
          <a:xfrm>
            <a:off x="5080130" y="2648232"/>
            <a:ext cx="3101834" cy="1590675"/>
          </a:xfrm>
        </p:spPr>
        <p:txBody>
          <a:bodyPr>
            <a:normAutofit fontScale="90000"/>
          </a:bodyPr>
          <a:lstStyle/>
          <a:p>
            <a:r>
              <a:rPr lang="en-US" sz="2800" dirty="0"/>
              <a:t>Lesson 3.1: Introduction to Writing Style and Plain Language</a:t>
            </a:r>
            <a:endParaRPr lang="en-US" dirty="0"/>
          </a:p>
        </p:txBody>
      </p:sp>
      <p:pic>
        <p:nvPicPr>
          <p:cNvPr id="7" name="Picture Placeholder 6" descr="Cover of Federal Plain Language Guidelines book.&#10;">
            <a:extLst>
              <a:ext uri="{FF2B5EF4-FFF2-40B4-BE49-F238E27FC236}">
                <a16:creationId xmlns:a16="http://schemas.microsoft.com/office/drawing/2014/main" id="{8720A242-9422-49FC-9AB9-08BF67310922}"/>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t="3008" r="2086" b="922"/>
          <a:stretch/>
        </p:blipFill>
        <p:spPr>
          <a:xfrm>
            <a:off x="332839" y="452550"/>
            <a:ext cx="4424423" cy="3135866"/>
          </a:xfrm>
          <a:prstGeom prst="roundRect">
            <a:avLst>
              <a:gd name="adj" fmla="val 11111"/>
            </a:avLst>
          </a:prstGeom>
          <a:noFill/>
          <a:ln w="190500" cap="rnd">
            <a:noFill/>
            <a:prstDash val="solid"/>
          </a:ln>
          <a:effectLst>
            <a:outerShdw blurRad="101600" dist="50800" dir="7200000" algn="tl" rotWithShape="0">
              <a:srgbClr val="000000">
                <a:alpha val="45000"/>
              </a:srgbClr>
            </a:outerShdw>
          </a:effectLst>
        </p:spPr>
      </p:pic>
      <p:pic>
        <p:nvPicPr>
          <p:cNvPr id="9" name="Picture Placeholder 8" descr="A hand holding a pencil.&#10;">
            <a:extLst>
              <a:ext uri="{FF2B5EF4-FFF2-40B4-BE49-F238E27FC236}">
                <a16:creationId xmlns:a16="http://schemas.microsoft.com/office/drawing/2014/main" id="{2CC72C48-5F29-4118-BDF8-5EFE5F894C7D}"/>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4881" t="5569" r="4311" b="6951"/>
          <a:stretch/>
        </p:blipFill>
        <p:spPr>
          <a:xfrm>
            <a:off x="413862" y="3588416"/>
            <a:ext cx="4343400" cy="2904454"/>
          </a:xfrm>
          <a:prstGeom prst="roundRect">
            <a:avLst>
              <a:gd name="adj" fmla="val 11111"/>
            </a:avLst>
          </a:prstGeom>
          <a:ln w="190500" cap="rnd">
            <a:noFill/>
            <a:prstDash val="solid"/>
          </a:ln>
          <a:effectLst>
            <a:outerShdw blurRad="101600" dist="50800" dir="7200000" algn="tl" rotWithShape="0">
              <a:srgbClr val="000000">
                <a:alpha val="45000"/>
              </a:srgbClr>
            </a:outerShdw>
          </a:effectLst>
        </p:spPr>
      </p:pic>
    </p:spTree>
    <p:extLst>
      <p:ext uri="{BB962C8B-B14F-4D97-AF65-F5344CB8AC3E}">
        <p14:creationId xmlns:p14="http://schemas.microsoft.com/office/powerpoint/2010/main" val="15506676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p:cNvSpPr>
            <a:spLocks noGrp="1" noChangeArrowheads="1"/>
          </p:cNvSpPr>
          <p:nvPr>
            <p:ph type="title"/>
          </p:nvPr>
        </p:nvSpPr>
        <p:spPr/>
        <p:txBody>
          <a:bodyPr>
            <a:normAutofit/>
          </a:bodyPr>
          <a:lstStyle/>
          <a:p>
            <a:r>
              <a:rPr lang="en-US" sz="4000" dirty="0"/>
              <a:t>Benefits of Active Voice</a:t>
            </a:r>
          </a:p>
        </p:txBody>
      </p:sp>
      <p:sp>
        <p:nvSpPr>
          <p:cNvPr id="5123" name="Content Placeholder 3"/>
          <p:cNvSpPr>
            <a:spLocks noGrp="1" noChangeArrowheads="1"/>
          </p:cNvSpPr>
          <p:nvPr>
            <p:ph sz="quarter" idx="10"/>
          </p:nvPr>
        </p:nvSpPr>
        <p:spPr/>
        <p:txBody>
          <a:bodyPr>
            <a:normAutofit/>
          </a:bodyPr>
          <a:lstStyle/>
          <a:p>
            <a:r>
              <a:rPr lang="en-US" sz="3200" dirty="0"/>
              <a:t>More direct</a:t>
            </a:r>
          </a:p>
          <a:p>
            <a:r>
              <a:rPr lang="en-US" sz="3200" dirty="0"/>
              <a:t>More concise</a:t>
            </a:r>
          </a:p>
          <a:p>
            <a:r>
              <a:rPr lang="en-US" sz="3200" dirty="0"/>
              <a:t>Shorter</a:t>
            </a:r>
          </a:p>
          <a:p>
            <a:r>
              <a:rPr lang="en-US" sz="3200" dirty="0"/>
              <a:t>Clearer</a:t>
            </a:r>
          </a:p>
          <a:p>
            <a:r>
              <a:rPr lang="en-US" sz="3200" dirty="0"/>
              <a:t>Emphatic</a:t>
            </a:r>
          </a:p>
        </p:txBody>
      </p:sp>
    </p:spTree>
    <p:extLst>
      <p:ext uri="{BB962C8B-B14F-4D97-AF65-F5344CB8AC3E}">
        <p14:creationId xmlns:p14="http://schemas.microsoft.com/office/powerpoint/2010/main" val="39205631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1F39535-BDB5-4276-B585-CC576690B18B}"/>
              </a:ext>
            </a:extLst>
          </p:cNvPr>
          <p:cNvSpPr>
            <a:spLocks noGrp="1"/>
          </p:cNvSpPr>
          <p:nvPr>
            <p:ph type="title"/>
          </p:nvPr>
        </p:nvSpPr>
        <p:spPr/>
        <p:txBody>
          <a:bodyPr>
            <a:normAutofit/>
          </a:bodyPr>
          <a:lstStyle/>
          <a:p>
            <a:r>
              <a:rPr lang="en-US" sz="4000" dirty="0"/>
              <a:t>Rewriting Passive to Active</a:t>
            </a:r>
          </a:p>
        </p:txBody>
      </p:sp>
      <p:pic>
        <p:nvPicPr>
          <p:cNvPr id="15" name="Content Placeholder 14" descr="Process graphic:&#10;Identify actor, verb, what is acted upon. &#10;Make actor subject.&#10;Add and conjugate verb.&#10;Add what is acted upon as object. ">
            <a:extLst>
              <a:ext uri="{FF2B5EF4-FFF2-40B4-BE49-F238E27FC236}">
                <a16:creationId xmlns:a16="http://schemas.microsoft.com/office/drawing/2014/main" id="{942074B8-2166-4D55-8AD1-FDCFFB66BFB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63042" y="1744530"/>
            <a:ext cx="8160377" cy="2761889"/>
          </a:xfrm>
        </p:spPr>
      </p:pic>
      <p:sp>
        <p:nvSpPr>
          <p:cNvPr id="9" name="Content Placeholder 8">
            <a:extLst>
              <a:ext uri="{FF2B5EF4-FFF2-40B4-BE49-F238E27FC236}">
                <a16:creationId xmlns:a16="http://schemas.microsoft.com/office/drawing/2014/main" id="{D86CDBC4-C04A-4B62-8258-5E0AEEC619E6}"/>
              </a:ext>
            </a:extLst>
          </p:cNvPr>
          <p:cNvSpPr>
            <a:spLocks noGrp="1"/>
          </p:cNvSpPr>
          <p:nvPr>
            <p:ph sz="half" idx="11"/>
          </p:nvPr>
        </p:nvSpPr>
        <p:spPr>
          <a:xfrm>
            <a:off x="1120392" y="4191548"/>
            <a:ext cx="5330651" cy="746955"/>
          </a:xfrm>
        </p:spPr>
        <p:txBody>
          <a:bodyPr>
            <a:noAutofit/>
          </a:bodyPr>
          <a:lstStyle/>
          <a:p>
            <a:r>
              <a:rPr lang="en-US" sz="2800" dirty="0"/>
              <a:t>The concrete shall be placed in continuous horizontal layers.</a:t>
            </a:r>
          </a:p>
          <a:p>
            <a:endParaRPr lang="en-US" sz="2800" dirty="0"/>
          </a:p>
        </p:txBody>
      </p:sp>
      <p:sp>
        <p:nvSpPr>
          <p:cNvPr id="11" name="Content Placeholder 10">
            <a:extLst>
              <a:ext uri="{FF2B5EF4-FFF2-40B4-BE49-F238E27FC236}">
                <a16:creationId xmlns:a16="http://schemas.microsoft.com/office/drawing/2014/main" id="{BC894EF4-474C-4D79-932B-1BE9F26901A8}"/>
              </a:ext>
            </a:extLst>
          </p:cNvPr>
          <p:cNvSpPr>
            <a:spLocks noGrp="1"/>
          </p:cNvSpPr>
          <p:nvPr>
            <p:ph sz="half" idx="13"/>
          </p:nvPr>
        </p:nvSpPr>
        <p:spPr>
          <a:xfrm>
            <a:off x="1065123" y="5250200"/>
            <a:ext cx="2652767" cy="417070"/>
          </a:xfrm>
        </p:spPr>
        <p:txBody>
          <a:bodyPr>
            <a:normAutofit/>
          </a:bodyPr>
          <a:lstStyle/>
          <a:p>
            <a:r>
              <a:rPr lang="en-US" sz="2800" dirty="0"/>
              <a:t>The contractor</a:t>
            </a:r>
          </a:p>
        </p:txBody>
      </p:sp>
      <p:sp>
        <p:nvSpPr>
          <p:cNvPr id="12" name="Content Placeholder 11">
            <a:extLst>
              <a:ext uri="{FF2B5EF4-FFF2-40B4-BE49-F238E27FC236}">
                <a16:creationId xmlns:a16="http://schemas.microsoft.com/office/drawing/2014/main" id="{0D80C101-82A3-4F96-8F65-299454E53018}"/>
              </a:ext>
            </a:extLst>
          </p:cNvPr>
          <p:cNvSpPr>
            <a:spLocks noGrp="1"/>
          </p:cNvSpPr>
          <p:nvPr>
            <p:ph sz="half" idx="14"/>
          </p:nvPr>
        </p:nvSpPr>
        <p:spPr>
          <a:xfrm>
            <a:off x="3654462" y="5250200"/>
            <a:ext cx="1771650" cy="330285"/>
          </a:xfrm>
        </p:spPr>
        <p:txBody>
          <a:bodyPr>
            <a:noAutofit/>
          </a:bodyPr>
          <a:lstStyle/>
          <a:p>
            <a:pPr marL="0" indent="0">
              <a:buNone/>
            </a:pPr>
            <a:r>
              <a:rPr lang="en-US" sz="2800" dirty="0"/>
              <a:t>shall place</a:t>
            </a:r>
          </a:p>
        </p:txBody>
      </p:sp>
      <p:sp>
        <p:nvSpPr>
          <p:cNvPr id="6" name="Text Placeholder 5">
            <a:extLst>
              <a:ext uri="{FF2B5EF4-FFF2-40B4-BE49-F238E27FC236}">
                <a16:creationId xmlns:a16="http://schemas.microsoft.com/office/drawing/2014/main" id="{AF7B096A-1D0B-41BB-B7B9-0A5D75A81282}"/>
              </a:ext>
            </a:extLst>
          </p:cNvPr>
          <p:cNvSpPr>
            <a:spLocks noGrp="1"/>
          </p:cNvSpPr>
          <p:nvPr>
            <p:ph type="body" idx="1"/>
          </p:nvPr>
        </p:nvSpPr>
        <p:spPr>
          <a:xfrm>
            <a:off x="1120392" y="5583030"/>
            <a:ext cx="5019151" cy="869651"/>
          </a:xfrm>
          <a:noFill/>
          <a:ln>
            <a:noFill/>
          </a:ln>
        </p:spPr>
        <p:txBody>
          <a:bodyPr>
            <a:noAutofit/>
          </a:bodyPr>
          <a:lstStyle/>
          <a:p>
            <a:pPr algn="l"/>
            <a:r>
              <a:rPr lang="en-US" sz="2800" b="0" dirty="0"/>
              <a:t>the concrete in continuous horizontal layers.</a:t>
            </a:r>
          </a:p>
        </p:txBody>
      </p:sp>
    </p:spTree>
    <p:extLst>
      <p:ext uri="{BB962C8B-B14F-4D97-AF65-F5344CB8AC3E}">
        <p14:creationId xmlns:p14="http://schemas.microsoft.com/office/powerpoint/2010/main" val="1030068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2" grpId="0" build="p"/>
      <p:bldP spid="6"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p:cNvSpPr>
            <a:spLocks noGrp="1" noChangeArrowheads="1"/>
          </p:cNvSpPr>
          <p:nvPr>
            <p:ph type="title"/>
          </p:nvPr>
        </p:nvSpPr>
        <p:spPr>
          <a:xfrm>
            <a:off x="3886201" y="356588"/>
            <a:ext cx="5257799" cy="1624615"/>
          </a:xfrm>
        </p:spPr>
        <p:txBody>
          <a:bodyPr/>
          <a:lstStyle/>
          <a:p>
            <a:r>
              <a:rPr lang="en-US" sz="3200" dirty="0"/>
              <a:t>Individual Activity 3.1</a:t>
            </a:r>
          </a:p>
        </p:txBody>
      </p:sp>
      <p:sp>
        <p:nvSpPr>
          <p:cNvPr id="5123" name="Content Placeholder 3"/>
          <p:cNvSpPr>
            <a:spLocks noGrp="1" noChangeArrowheads="1"/>
          </p:cNvSpPr>
          <p:nvPr>
            <p:ph type="body" sz="quarter" idx="10"/>
          </p:nvPr>
        </p:nvSpPr>
        <p:spPr/>
        <p:txBody>
          <a:bodyPr>
            <a:normAutofit/>
          </a:bodyPr>
          <a:lstStyle/>
          <a:p>
            <a:pPr marL="0" indent="0">
              <a:buNone/>
            </a:pPr>
            <a:r>
              <a:rPr lang="en-US" sz="2800" dirty="0"/>
              <a:t>Rewrite each specification sample to active voice</a:t>
            </a:r>
          </a:p>
        </p:txBody>
      </p:sp>
    </p:spTree>
    <p:extLst>
      <p:ext uri="{BB962C8B-B14F-4D97-AF65-F5344CB8AC3E}">
        <p14:creationId xmlns:p14="http://schemas.microsoft.com/office/powerpoint/2010/main" val="23777267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p:cNvSpPr>
            <a:spLocks noGrp="1" noChangeArrowheads="1"/>
          </p:cNvSpPr>
          <p:nvPr>
            <p:ph type="title"/>
          </p:nvPr>
        </p:nvSpPr>
        <p:spPr>
          <a:xfrm>
            <a:off x="628650" y="365129"/>
            <a:ext cx="8515350" cy="1325563"/>
          </a:xfrm>
        </p:spPr>
        <p:txBody>
          <a:bodyPr/>
          <a:lstStyle/>
          <a:p>
            <a:pPr eaLnBrk="1" hangingPunct="1">
              <a:defRPr/>
            </a:pPr>
            <a:r>
              <a:rPr lang="en-US" sz="4000" spc="-40" dirty="0"/>
              <a:t>Individual Activity 3.1—Debrief </a:t>
            </a:r>
            <a:r>
              <a:rPr lang="en-US" sz="3200" i="1" spc="-40" dirty="0"/>
              <a:t>Samples 1-2</a:t>
            </a:r>
          </a:p>
        </p:txBody>
      </p:sp>
      <p:sp>
        <p:nvSpPr>
          <p:cNvPr id="5123" name="Content Placeholder 3"/>
          <p:cNvSpPr>
            <a:spLocks noGrp="1" noChangeArrowheads="1"/>
          </p:cNvSpPr>
          <p:nvPr>
            <p:ph sz="quarter" idx="10"/>
          </p:nvPr>
        </p:nvSpPr>
        <p:spPr>
          <a:xfrm>
            <a:off x="1026088" y="2007378"/>
            <a:ext cx="7886700" cy="4180114"/>
          </a:xfrm>
        </p:spPr>
        <p:txBody>
          <a:bodyPr/>
          <a:lstStyle/>
          <a:p>
            <a:pPr marL="0" lvl="1" indent="0">
              <a:spcBef>
                <a:spcPct val="45000"/>
              </a:spcBef>
              <a:buClr>
                <a:srgbClr val="E03127"/>
              </a:buClr>
              <a:buNone/>
            </a:pPr>
            <a:r>
              <a:rPr lang="en-US" sz="3200" b="1" i="1" dirty="0">
                <a:ea typeface="+mn-ea"/>
                <a:cs typeface="+mn-cs"/>
              </a:rPr>
              <a:t>Sample 1</a:t>
            </a:r>
          </a:p>
          <a:p>
            <a:pPr marL="0" lvl="0" indent="0">
              <a:buNone/>
            </a:pPr>
            <a:r>
              <a:rPr lang="en-US" sz="2800" dirty="0"/>
              <a:t>“The contractor shall store and handle materials to preserve its fitness for the work.”</a:t>
            </a:r>
          </a:p>
          <a:p>
            <a:pPr marL="0" lvl="1" indent="0">
              <a:spcBef>
                <a:spcPct val="45000"/>
              </a:spcBef>
              <a:buClr>
                <a:srgbClr val="E03127"/>
              </a:buClr>
              <a:buNone/>
            </a:pPr>
            <a:r>
              <a:rPr lang="en-US" sz="3200" b="1" i="1" dirty="0">
                <a:ea typeface="+mn-ea"/>
                <a:cs typeface="+mn-cs"/>
              </a:rPr>
              <a:t>Sample 2</a:t>
            </a:r>
          </a:p>
          <a:p>
            <a:pPr marL="0" indent="0">
              <a:buNone/>
            </a:pPr>
            <a:r>
              <a:rPr lang="en-US" sz="2800" dirty="0"/>
              <a:t>“At least 30 days before the beginning of lime treatment, the contractor shall supply adequate quantities of soil and lime to the Materials Division for determination of lime requirements.”</a:t>
            </a:r>
          </a:p>
          <a:p>
            <a:pPr marL="0" indent="0">
              <a:buNone/>
            </a:pPr>
            <a:endParaRPr lang="en-US" sz="2800" dirty="0"/>
          </a:p>
          <a:p>
            <a:pPr marL="0" lvl="0" indent="0">
              <a:buNone/>
            </a:pPr>
            <a:endParaRPr lang="en-US" sz="2800" dirty="0"/>
          </a:p>
          <a:p>
            <a:pPr marL="0" indent="0">
              <a:buNone/>
            </a:pPr>
            <a:endParaRPr lang="en-US" sz="2800" dirty="0"/>
          </a:p>
        </p:txBody>
      </p:sp>
    </p:spTree>
    <p:extLst>
      <p:ext uri="{BB962C8B-B14F-4D97-AF65-F5344CB8AC3E}">
        <p14:creationId xmlns:p14="http://schemas.microsoft.com/office/powerpoint/2010/main" val="262165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12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2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a:spLocks noGrp="1" noChangeArrowheads="1"/>
          </p:cNvSpPr>
          <p:nvPr>
            <p:ph type="title"/>
          </p:nvPr>
        </p:nvSpPr>
        <p:spPr>
          <a:xfrm>
            <a:off x="628650" y="365129"/>
            <a:ext cx="8515350" cy="1325563"/>
          </a:xfrm>
        </p:spPr>
        <p:txBody>
          <a:bodyPr>
            <a:normAutofit/>
          </a:bodyPr>
          <a:lstStyle/>
          <a:p>
            <a:pPr eaLnBrk="1" hangingPunct="1">
              <a:defRPr/>
            </a:pPr>
            <a:r>
              <a:rPr lang="en-US" sz="4000" spc="-40" dirty="0"/>
              <a:t>Individual Activity 3.1—Debrief </a:t>
            </a:r>
            <a:br>
              <a:rPr lang="en-US" sz="4000" spc="-40" dirty="0"/>
            </a:br>
            <a:r>
              <a:rPr lang="en-US" sz="3200" i="1" spc="-40" dirty="0"/>
              <a:t>Samples 3-4</a:t>
            </a:r>
          </a:p>
        </p:txBody>
      </p:sp>
      <p:sp>
        <p:nvSpPr>
          <p:cNvPr id="5123" name="Content Placeholder 3"/>
          <p:cNvSpPr>
            <a:spLocks noGrp="1" noChangeArrowheads="1"/>
          </p:cNvSpPr>
          <p:nvPr>
            <p:ph sz="quarter" idx="10"/>
          </p:nvPr>
        </p:nvSpPr>
        <p:spPr>
          <a:xfrm>
            <a:off x="1011048" y="2001726"/>
            <a:ext cx="7981949" cy="4180114"/>
          </a:xfrm>
        </p:spPr>
        <p:txBody>
          <a:bodyPr/>
          <a:lstStyle/>
          <a:p>
            <a:pPr marL="0" lvl="1" indent="0">
              <a:spcBef>
                <a:spcPct val="45000"/>
              </a:spcBef>
              <a:buClr>
                <a:srgbClr val="E03127"/>
              </a:buClr>
              <a:buNone/>
            </a:pPr>
            <a:r>
              <a:rPr lang="en-US" sz="3200" b="1" i="1" dirty="0">
                <a:ea typeface="+mn-ea"/>
                <a:cs typeface="+mn-cs"/>
              </a:rPr>
              <a:t>Sample 3</a:t>
            </a:r>
          </a:p>
          <a:p>
            <a:pPr marL="0" indent="0">
              <a:buNone/>
            </a:pPr>
            <a:r>
              <a:rPr lang="en-US" sz="2800" dirty="0"/>
              <a:t>“The contractor shall remove or uncover completed work to allow inspection by the engineer.”</a:t>
            </a:r>
          </a:p>
          <a:p>
            <a:pPr marL="0" lvl="1" indent="0">
              <a:spcBef>
                <a:spcPct val="45000"/>
              </a:spcBef>
              <a:buClr>
                <a:srgbClr val="E03127"/>
              </a:buClr>
              <a:buNone/>
            </a:pPr>
            <a:r>
              <a:rPr lang="en-US" sz="3200" b="1" i="1" dirty="0">
                <a:ea typeface="+mn-ea"/>
                <a:cs typeface="+mn-cs"/>
              </a:rPr>
              <a:t>Sample 4</a:t>
            </a:r>
          </a:p>
          <a:p>
            <a:pPr marL="0" indent="0">
              <a:buNone/>
            </a:pPr>
            <a:r>
              <a:rPr lang="en-US" sz="2800" dirty="0"/>
              <a:t>“The contractor shall provide the test cylinders and all associated equipment; the engineer will sample and test the concrete.”</a:t>
            </a:r>
          </a:p>
        </p:txBody>
      </p:sp>
    </p:spTree>
    <p:extLst>
      <p:ext uri="{BB962C8B-B14F-4D97-AF65-F5344CB8AC3E}">
        <p14:creationId xmlns:p14="http://schemas.microsoft.com/office/powerpoint/2010/main" val="3814958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12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2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a:spLocks noGrp="1" noChangeArrowheads="1"/>
          </p:cNvSpPr>
          <p:nvPr>
            <p:ph type="title"/>
          </p:nvPr>
        </p:nvSpPr>
        <p:spPr>
          <a:xfrm>
            <a:off x="628650" y="365129"/>
            <a:ext cx="8515350" cy="1325563"/>
          </a:xfrm>
        </p:spPr>
        <p:txBody>
          <a:bodyPr>
            <a:normAutofit/>
          </a:bodyPr>
          <a:lstStyle/>
          <a:p>
            <a:pPr eaLnBrk="1" hangingPunct="1">
              <a:defRPr/>
            </a:pPr>
            <a:r>
              <a:rPr lang="en-US" sz="4000" spc="-40" dirty="0"/>
              <a:t>Individual Activity 3.1—Debrief </a:t>
            </a:r>
            <a:br>
              <a:rPr lang="en-US" sz="4000" spc="-40" dirty="0"/>
            </a:br>
            <a:r>
              <a:rPr lang="en-US" sz="3200" i="1" spc="-40" dirty="0"/>
              <a:t>Sample 5</a:t>
            </a:r>
          </a:p>
        </p:txBody>
      </p:sp>
      <p:sp>
        <p:nvSpPr>
          <p:cNvPr id="5123" name="Content Placeholder 3"/>
          <p:cNvSpPr>
            <a:spLocks noGrp="1" noChangeArrowheads="1"/>
          </p:cNvSpPr>
          <p:nvPr>
            <p:ph sz="quarter" idx="10"/>
          </p:nvPr>
        </p:nvSpPr>
        <p:spPr>
          <a:xfrm>
            <a:off x="1001207" y="1996335"/>
            <a:ext cx="8021498" cy="4180114"/>
          </a:xfrm>
        </p:spPr>
        <p:txBody>
          <a:bodyPr/>
          <a:lstStyle/>
          <a:p>
            <a:pPr marL="0" lvl="1" indent="0">
              <a:spcBef>
                <a:spcPct val="45000"/>
              </a:spcBef>
              <a:buClr>
                <a:srgbClr val="E03127"/>
              </a:buClr>
              <a:buNone/>
            </a:pPr>
            <a:r>
              <a:rPr lang="en-US" sz="3200" b="1" i="1" dirty="0">
                <a:ea typeface="+mn-ea"/>
                <a:cs typeface="+mn-cs"/>
              </a:rPr>
              <a:t>Sample 5</a:t>
            </a:r>
          </a:p>
          <a:p>
            <a:pPr marL="0" indent="0">
              <a:buNone/>
            </a:pPr>
            <a:r>
              <a:rPr lang="en-US" sz="2800" dirty="0"/>
              <a:t>“The contractor shall correct any pile damaged by reason of internal defects or improper driving, or any pile driven out of its proper location or driven below the elevation fixed by the plans or the engineer at no cost to the agency.”</a:t>
            </a:r>
          </a:p>
        </p:txBody>
      </p:sp>
    </p:spTree>
    <p:extLst>
      <p:ext uri="{BB962C8B-B14F-4D97-AF65-F5344CB8AC3E}">
        <p14:creationId xmlns:p14="http://schemas.microsoft.com/office/powerpoint/2010/main" val="1873880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a:spLocks noGrp="1" noChangeArrowheads="1"/>
          </p:cNvSpPr>
          <p:nvPr>
            <p:ph type="title"/>
          </p:nvPr>
        </p:nvSpPr>
        <p:spPr>
          <a:xfrm>
            <a:off x="628650" y="365129"/>
            <a:ext cx="8515350" cy="1325563"/>
          </a:xfrm>
        </p:spPr>
        <p:txBody>
          <a:bodyPr>
            <a:normAutofit/>
          </a:bodyPr>
          <a:lstStyle/>
          <a:p>
            <a:pPr eaLnBrk="1" hangingPunct="1">
              <a:defRPr/>
            </a:pPr>
            <a:r>
              <a:rPr lang="en-US" sz="4000" spc="-40" dirty="0"/>
              <a:t>Individual Activity 3.1—Debrief</a:t>
            </a:r>
            <a:br>
              <a:rPr lang="en-US" sz="4000" spc="-40" dirty="0"/>
            </a:br>
            <a:r>
              <a:rPr lang="en-US" sz="3200" i="1" spc="-40" dirty="0"/>
              <a:t>Sample 6</a:t>
            </a:r>
          </a:p>
        </p:txBody>
      </p:sp>
      <p:sp>
        <p:nvSpPr>
          <p:cNvPr id="5123" name="Content Placeholder 3"/>
          <p:cNvSpPr>
            <a:spLocks noGrp="1" noChangeArrowheads="1"/>
          </p:cNvSpPr>
          <p:nvPr>
            <p:ph sz="quarter" idx="10"/>
          </p:nvPr>
        </p:nvSpPr>
        <p:spPr>
          <a:xfrm>
            <a:off x="977493" y="1996335"/>
            <a:ext cx="8057450" cy="4180114"/>
          </a:xfrm>
        </p:spPr>
        <p:txBody>
          <a:bodyPr/>
          <a:lstStyle/>
          <a:p>
            <a:pPr marL="0" lvl="1" indent="0">
              <a:spcBef>
                <a:spcPct val="45000"/>
              </a:spcBef>
              <a:buClr>
                <a:srgbClr val="E03127"/>
              </a:buClr>
              <a:buNone/>
            </a:pPr>
            <a:r>
              <a:rPr lang="en-US" sz="3200" b="1" i="1" dirty="0"/>
              <a:t>Sample 6</a:t>
            </a:r>
          </a:p>
          <a:p>
            <a:pPr marL="0" indent="0">
              <a:buNone/>
            </a:pPr>
            <a:r>
              <a:rPr lang="en-US" sz="2800" dirty="0"/>
              <a:t>“The agency will consider the submission of a bid as prima facie evidence that the bidder has made such examination and is satisfied as to the conditions to be encountered in performing the work and as to the requirements of the plans, specifications, supplemental specifications, special provisions, and contract.”</a:t>
            </a:r>
          </a:p>
        </p:txBody>
      </p:sp>
    </p:spTree>
    <p:extLst>
      <p:ext uri="{BB962C8B-B14F-4D97-AF65-F5344CB8AC3E}">
        <p14:creationId xmlns:p14="http://schemas.microsoft.com/office/powerpoint/2010/main" val="1873880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p:cNvSpPr>
            <a:spLocks noGrp="1" noChangeArrowheads="1"/>
          </p:cNvSpPr>
          <p:nvPr>
            <p:ph type="title"/>
          </p:nvPr>
        </p:nvSpPr>
        <p:spPr/>
        <p:txBody>
          <a:bodyPr>
            <a:normAutofit/>
          </a:bodyPr>
          <a:lstStyle/>
          <a:p>
            <a:r>
              <a:rPr lang="en-US" sz="4000" dirty="0"/>
              <a:t>Mood</a:t>
            </a:r>
          </a:p>
        </p:txBody>
      </p:sp>
      <p:sp>
        <p:nvSpPr>
          <p:cNvPr id="5123" name="Content Placeholder 3"/>
          <p:cNvSpPr>
            <a:spLocks noGrp="1" noChangeArrowheads="1"/>
          </p:cNvSpPr>
          <p:nvPr>
            <p:ph sz="quarter" idx="10"/>
          </p:nvPr>
        </p:nvSpPr>
        <p:spPr>
          <a:xfrm>
            <a:off x="908568" y="2054030"/>
            <a:ext cx="8235432" cy="4180114"/>
          </a:xfrm>
        </p:spPr>
        <p:txBody>
          <a:bodyPr>
            <a:normAutofit/>
          </a:bodyPr>
          <a:lstStyle/>
          <a:p>
            <a:pPr lvl="0"/>
            <a:r>
              <a:rPr lang="en-US" sz="3200" dirty="0"/>
              <a:t>Indicative mood “indicates” something </a:t>
            </a:r>
          </a:p>
          <a:p>
            <a:pPr lvl="0"/>
            <a:r>
              <a:rPr lang="en-US" sz="3200" dirty="0"/>
              <a:t>Imperative mood is “imperious” or “imperial” and demands something</a:t>
            </a:r>
          </a:p>
        </p:txBody>
      </p:sp>
    </p:spTree>
    <p:extLst>
      <p:ext uri="{BB962C8B-B14F-4D97-AF65-F5344CB8AC3E}">
        <p14:creationId xmlns:p14="http://schemas.microsoft.com/office/powerpoint/2010/main" val="41034917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p:cNvSpPr>
            <a:spLocks noGrp="1" noChangeArrowheads="1"/>
          </p:cNvSpPr>
          <p:nvPr>
            <p:ph type="title"/>
          </p:nvPr>
        </p:nvSpPr>
        <p:spPr/>
        <p:txBody>
          <a:bodyPr>
            <a:normAutofit/>
          </a:bodyPr>
          <a:lstStyle/>
          <a:p>
            <a:r>
              <a:rPr lang="en-US" sz="4000" dirty="0"/>
              <a:t>Indicative Mood</a:t>
            </a:r>
          </a:p>
        </p:txBody>
      </p:sp>
      <p:sp>
        <p:nvSpPr>
          <p:cNvPr id="5123" name="Content Placeholder 3"/>
          <p:cNvSpPr>
            <a:spLocks noGrp="1" noChangeArrowheads="1"/>
          </p:cNvSpPr>
          <p:nvPr>
            <p:ph sz="quarter" idx="10"/>
          </p:nvPr>
        </p:nvSpPr>
        <p:spPr>
          <a:xfrm>
            <a:off x="900010" y="2016498"/>
            <a:ext cx="7886700" cy="4180114"/>
          </a:xfrm>
        </p:spPr>
        <p:txBody>
          <a:bodyPr>
            <a:normAutofit/>
          </a:bodyPr>
          <a:lstStyle/>
          <a:p>
            <a:r>
              <a:rPr lang="en-US" sz="3200" dirty="0"/>
              <a:t>Makes a statement, asks a question, or states an opinion</a:t>
            </a:r>
          </a:p>
          <a:p>
            <a:pPr lvl="0"/>
            <a:r>
              <a:rPr lang="en-US" sz="3200" dirty="0"/>
              <a:t>Is most common</a:t>
            </a:r>
          </a:p>
        </p:txBody>
      </p:sp>
    </p:spTree>
    <p:extLst>
      <p:ext uri="{BB962C8B-B14F-4D97-AF65-F5344CB8AC3E}">
        <p14:creationId xmlns:p14="http://schemas.microsoft.com/office/powerpoint/2010/main" val="8358707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p:cNvSpPr>
            <a:spLocks noGrp="1" noChangeArrowheads="1"/>
          </p:cNvSpPr>
          <p:nvPr>
            <p:ph type="title"/>
          </p:nvPr>
        </p:nvSpPr>
        <p:spPr/>
        <p:txBody>
          <a:bodyPr>
            <a:normAutofit/>
          </a:bodyPr>
          <a:lstStyle/>
          <a:p>
            <a:r>
              <a:rPr lang="en-US" sz="4000" dirty="0"/>
              <a:t>Indicative Mood Uses</a:t>
            </a:r>
          </a:p>
        </p:txBody>
      </p:sp>
      <p:sp>
        <p:nvSpPr>
          <p:cNvPr id="5123" name="Content Placeholder 3"/>
          <p:cNvSpPr>
            <a:spLocks noGrp="1" noChangeArrowheads="1"/>
          </p:cNvSpPr>
          <p:nvPr>
            <p:ph sz="quarter" idx="10"/>
          </p:nvPr>
        </p:nvSpPr>
        <p:spPr>
          <a:xfrm>
            <a:off x="921076" y="2082023"/>
            <a:ext cx="8095377" cy="4180114"/>
          </a:xfrm>
        </p:spPr>
        <p:txBody>
          <a:bodyPr>
            <a:normAutofit/>
          </a:bodyPr>
          <a:lstStyle/>
          <a:p>
            <a:pPr lvl="0">
              <a:spcBef>
                <a:spcPts val="1200"/>
              </a:spcBef>
            </a:pPr>
            <a:r>
              <a:rPr lang="en-US" sz="3200" dirty="0"/>
              <a:t>When defining or describing something</a:t>
            </a:r>
          </a:p>
          <a:p>
            <a:pPr lvl="0">
              <a:spcBef>
                <a:spcPts val="1200"/>
              </a:spcBef>
            </a:pPr>
            <a:r>
              <a:rPr lang="en-US" sz="3200" dirty="0"/>
              <a:t>With the existing shall/will convention</a:t>
            </a:r>
          </a:p>
          <a:p>
            <a:pPr lvl="0">
              <a:spcBef>
                <a:spcPts val="1200"/>
              </a:spcBef>
            </a:pPr>
            <a:r>
              <a:rPr lang="en-US" sz="3200" dirty="0"/>
              <a:t>When minimal or no action is performed</a:t>
            </a:r>
          </a:p>
          <a:p>
            <a:pPr lvl="0">
              <a:spcBef>
                <a:spcPts val="1200"/>
              </a:spcBef>
            </a:pPr>
            <a:r>
              <a:rPr lang="en-US" sz="3200" dirty="0"/>
              <a:t>When the contractor may make a choice in how to perform the work</a:t>
            </a:r>
          </a:p>
        </p:txBody>
      </p:sp>
    </p:spTree>
    <p:extLst>
      <p:ext uri="{BB962C8B-B14F-4D97-AF65-F5344CB8AC3E}">
        <p14:creationId xmlns:p14="http://schemas.microsoft.com/office/powerpoint/2010/main" val="257546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p:cNvSpPr>
            <a:spLocks noGrp="1" noChangeArrowheads="1"/>
          </p:cNvSpPr>
          <p:nvPr>
            <p:ph type="title"/>
          </p:nvPr>
        </p:nvSpPr>
        <p:spPr/>
        <p:txBody>
          <a:bodyPr>
            <a:normAutofit/>
          </a:bodyPr>
          <a:lstStyle/>
          <a:p>
            <a:r>
              <a:rPr lang="en-US" sz="4000" dirty="0"/>
              <a:t>Learning Outcome</a:t>
            </a:r>
            <a:br>
              <a:rPr lang="en-US" sz="4000" dirty="0"/>
            </a:br>
            <a:r>
              <a:rPr lang="en-US" sz="4000" dirty="0"/>
              <a:t>Lesson 3.1</a:t>
            </a:r>
          </a:p>
        </p:txBody>
      </p:sp>
      <p:sp>
        <p:nvSpPr>
          <p:cNvPr id="5123" name="Content Placeholder 3"/>
          <p:cNvSpPr>
            <a:spLocks noGrp="1" noChangeArrowheads="1"/>
          </p:cNvSpPr>
          <p:nvPr>
            <p:ph sz="quarter" idx="10"/>
          </p:nvPr>
        </p:nvSpPr>
        <p:spPr>
          <a:xfrm>
            <a:off x="796954" y="2147337"/>
            <a:ext cx="8347046" cy="4180114"/>
          </a:xfrm>
        </p:spPr>
        <p:txBody>
          <a:bodyPr/>
          <a:lstStyle/>
          <a:p>
            <a:pPr marL="0" indent="0">
              <a:buNone/>
            </a:pPr>
            <a:r>
              <a:rPr lang="en-US" sz="3200" dirty="0"/>
              <a:t>Explain how a consistent writing style can affect the interpretation of specifications</a:t>
            </a:r>
          </a:p>
        </p:txBody>
      </p:sp>
    </p:spTree>
    <p:extLst>
      <p:ext uri="{BB962C8B-B14F-4D97-AF65-F5344CB8AC3E}">
        <p14:creationId xmlns:p14="http://schemas.microsoft.com/office/powerpoint/2010/main" val="32828658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p:cNvSpPr>
            <a:spLocks noGrp="1" noChangeArrowheads="1"/>
          </p:cNvSpPr>
          <p:nvPr>
            <p:ph type="title"/>
          </p:nvPr>
        </p:nvSpPr>
        <p:spPr/>
        <p:txBody>
          <a:bodyPr>
            <a:normAutofit/>
          </a:bodyPr>
          <a:lstStyle/>
          <a:p>
            <a:r>
              <a:rPr lang="en-US" sz="4000" dirty="0"/>
              <a:t>Indicative Mood Examples</a:t>
            </a:r>
          </a:p>
        </p:txBody>
      </p:sp>
      <p:sp>
        <p:nvSpPr>
          <p:cNvPr id="5123" name="Content Placeholder 3"/>
          <p:cNvSpPr>
            <a:spLocks noGrp="1" noChangeArrowheads="1"/>
          </p:cNvSpPr>
          <p:nvPr>
            <p:ph sz="quarter" idx="10"/>
          </p:nvPr>
        </p:nvSpPr>
        <p:spPr>
          <a:xfrm>
            <a:off x="964734" y="1901058"/>
            <a:ext cx="7969541" cy="4180114"/>
          </a:xfrm>
        </p:spPr>
        <p:txBody>
          <a:bodyPr/>
          <a:lstStyle/>
          <a:p>
            <a:pPr marL="0" indent="0">
              <a:spcBef>
                <a:spcPts val="1200"/>
              </a:spcBef>
              <a:buNone/>
            </a:pPr>
            <a:r>
              <a:rPr lang="en-US" sz="3200" dirty="0"/>
              <a:t>“The contractor shall place the concrete.”</a:t>
            </a:r>
          </a:p>
          <a:p>
            <a:pPr marL="0" indent="0">
              <a:spcBef>
                <a:spcPts val="1200"/>
              </a:spcBef>
              <a:buNone/>
            </a:pPr>
            <a:r>
              <a:rPr lang="en-US" sz="3200" dirty="0"/>
              <a:t>“The engineer may reject dowels with coatings not meeting the thickness requirements or dowels with coating damage.”</a:t>
            </a:r>
          </a:p>
          <a:p>
            <a:pPr marL="0" lvl="0" indent="0">
              <a:spcBef>
                <a:spcPts val="1200"/>
              </a:spcBef>
              <a:buNone/>
            </a:pPr>
            <a:r>
              <a:rPr lang="en-US" sz="3200" dirty="0"/>
              <a:t>“A Daily Average Profile Index is a roughness value obtained by averaging . . .”</a:t>
            </a:r>
          </a:p>
          <a:p>
            <a:pPr lvl="0"/>
            <a:endParaRPr lang="en-US" dirty="0"/>
          </a:p>
        </p:txBody>
      </p:sp>
    </p:spTree>
    <p:extLst>
      <p:ext uri="{BB962C8B-B14F-4D97-AF65-F5344CB8AC3E}">
        <p14:creationId xmlns:p14="http://schemas.microsoft.com/office/powerpoint/2010/main" val="14425664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p:cNvSpPr>
            <a:spLocks noGrp="1" noChangeArrowheads="1"/>
          </p:cNvSpPr>
          <p:nvPr>
            <p:ph type="title"/>
          </p:nvPr>
        </p:nvSpPr>
        <p:spPr/>
        <p:txBody>
          <a:bodyPr>
            <a:normAutofit/>
          </a:bodyPr>
          <a:lstStyle/>
          <a:p>
            <a:r>
              <a:rPr lang="en-US" sz="4000" dirty="0"/>
              <a:t>Imperative Mood</a:t>
            </a:r>
          </a:p>
        </p:txBody>
      </p:sp>
      <p:sp>
        <p:nvSpPr>
          <p:cNvPr id="5123" name="Content Placeholder 3"/>
          <p:cNvSpPr>
            <a:spLocks noGrp="1" noChangeArrowheads="1"/>
          </p:cNvSpPr>
          <p:nvPr>
            <p:ph sz="quarter" idx="10"/>
          </p:nvPr>
        </p:nvSpPr>
        <p:spPr>
          <a:xfrm>
            <a:off x="954884" y="2060830"/>
            <a:ext cx="7626117" cy="4180114"/>
          </a:xfrm>
        </p:spPr>
        <p:txBody>
          <a:bodyPr>
            <a:normAutofit/>
          </a:bodyPr>
          <a:lstStyle/>
          <a:p>
            <a:pPr lvl="0"/>
            <a:r>
              <a:rPr lang="en-US" sz="3200" dirty="0"/>
              <a:t>Expresses a command or gives direction</a:t>
            </a:r>
          </a:p>
          <a:p>
            <a:pPr lvl="0"/>
            <a:r>
              <a:rPr lang="en-US" sz="3200" dirty="0"/>
              <a:t>Omits subject of sentence</a:t>
            </a:r>
          </a:p>
          <a:p>
            <a:pPr lvl="0"/>
            <a:r>
              <a:rPr lang="en-US" sz="3200" dirty="0"/>
              <a:t>Is concise and easy to understand</a:t>
            </a:r>
          </a:p>
        </p:txBody>
      </p:sp>
    </p:spTree>
    <p:extLst>
      <p:ext uri="{BB962C8B-B14F-4D97-AF65-F5344CB8AC3E}">
        <p14:creationId xmlns:p14="http://schemas.microsoft.com/office/powerpoint/2010/main" val="35877268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p:cNvSpPr>
            <a:spLocks noGrp="1" noChangeArrowheads="1"/>
          </p:cNvSpPr>
          <p:nvPr>
            <p:ph type="title"/>
          </p:nvPr>
        </p:nvSpPr>
        <p:spPr/>
        <p:txBody>
          <a:bodyPr>
            <a:normAutofit/>
          </a:bodyPr>
          <a:lstStyle/>
          <a:p>
            <a:r>
              <a:rPr lang="en-US" sz="4000" dirty="0"/>
              <a:t>Imperative Mood Use</a:t>
            </a:r>
          </a:p>
        </p:txBody>
      </p:sp>
      <p:sp>
        <p:nvSpPr>
          <p:cNvPr id="5123" name="Content Placeholder 3"/>
          <p:cNvSpPr>
            <a:spLocks noGrp="1" noChangeArrowheads="1"/>
          </p:cNvSpPr>
          <p:nvPr>
            <p:ph sz="quarter" idx="10"/>
          </p:nvPr>
        </p:nvSpPr>
        <p:spPr>
          <a:xfrm>
            <a:off x="949755" y="2060831"/>
            <a:ext cx="7886700" cy="4180114"/>
          </a:xfrm>
        </p:spPr>
        <p:txBody>
          <a:bodyPr/>
          <a:lstStyle/>
          <a:p>
            <a:pPr lvl="0"/>
            <a:r>
              <a:rPr lang="en-US" sz="3200" dirty="0"/>
              <a:t>Subject “contractor” is implicit or understood</a:t>
            </a:r>
          </a:p>
          <a:p>
            <a:pPr lvl="0"/>
            <a:r>
              <a:rPr lang="en-US" sz="3200" dirty="0"/>
              <a:t>Verb generally becomes the first word in the sentence</a:t>
            </a:r>
          </a:p>
          <a:p>
            <a:pPr lvl="0"/>
            <a:r>
              <a:rPr lang="en-US" sz="3200" dirty="0"/>
              <a:t>Verb is conjugated to the second person</a:t>
            </a:r>
          </a:p>
          <a:p>
            <a:pPr lvl="0"/>
            <a:r>
              <a:rPr lang="en-US" sz="3200" dirty="0"/>
              <a:t>Auxiliary verb “shall” is not used</a:t>
            </a:r>
          </a:p>
          <a:p>
            <a:pPr lvl="0"/>
            <a:endParaRPr lang="en-US" dirty="0"/>
          </a:p>
        </p:txBody>
      </p:sp>
    </p:spTree>
    <p:extLst>
      <p:ext uri="{BB962C8B-B14F-4D97-AF65-F5344CB8AC3E}">
        <p14:creationId xmlns:p14="http://schemas.microsoft.com/office/powerpoint/2010/main" val="32276944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p:cNvSpPr>
            <a:spLocks noGrp="1" noChangeArrowheads="1"/>
          </p:cNvSpPr>
          <p:nvPr>
            <p:ph type="title"/>
          </p:nvPr>
        </p:nvSpPr>
        <p:spPr/>
        <p:txBody>
          <a:bodyPr>
            <a:normAutofit/>
          </a:bodyPr>
          <a:lstStyle/>
          <a:p>
            <a:r>
              <a:rPr lang="en-US" sz="4000" dirty="0"/>
              <a:t>Imperative Mood Examples</a:t>
            </a:r>
          </a:p>
        </p:txBody>
      </p:sp>
      <p:sp>
        <p:nvSpPr>
          <p:cNvPr id="5123" name="Content Placeholder 3"/>
          <p:cNvSpPr>
            <a:spLocks noGrp="1" noChangeArrowheads="1"/>
          </p:cNvSpPr>
          <p:nvPr>
            <p:ph sz="quarter" idx="10"/>
          </p:nvPr>
        </p:nvSpPr>
        <p:spPr>
          <a:xfrm>
            <a:off x="1162050" y="2147337"/>
            <a:ext cx="7822559" cy="4180114"/>
          </a:xfrm>
        </p:spPr>
        <p:txBody>
          <a:bodyPr/>
          <a:lstStyle/>
          <a:p>
            <a:pPr marL="0" indent="0">
              <a:spcBef>
                <a:spcPts val="1200"/>
              </a:spcBef>
              <a:buNone/>
            </a:pPr>
            <a:r>
              <a:rPr lang="en-US" sz="3200" dirty="0"/>
              <a:t>“Place the concrete in continuous horizontal layers.”</a:t>
            </a:r>
          </a:p>
          <a:p>
            <a:pPr marL="0" indent="0">
              <a:spcBef>
                <a:spcPts val="1200"/>
              </a:spcBef>
              <a:buNone/>
            </a:pPr>
            <a:r>
              <a:rPr lang="en-US" sz="3200" dirty="0"/>
              <a:t>“Test the concrete cores for compressive strength . . .”</a:t>
            </a:r>
          </a:p>
          <a:p>
            <a:pPr marL="0" indent="0">
              <a:spcBef>
                <a:spcPts val="1200"/>
              </a:spcBef>
              <a:buNone/>
            </a:pPr>
            <a:r>
              <a:rPr lang="en-US" sz="3200" dirty="0"/>
              <a:t>“Remove material from the roadway foundation and salvage or dispose.”</a:t>
            </a:r>
          </a:p>
          <a:p>
            <a:endParaRPr lang="en-US" dirty="0"/>
          </a:p>
        </p:txBody>
      </p:sp>
    </p:spTree>
    <p:extLst>
      <p:ext uri="{BB962C8B-B14F-4D97-AF65-F5344CB8AC3E}">
        <p14:creationId xmlns:p14="http://schemas.microsoft.com/office/powerpoint/2010/main" val="20164460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p:cNvSpPr>
            <a:spLocks noGrp="1" noChangeArrowheads="1"/>
          </p:cNvSpPr>
          <p:nvPr>
            <p:ph type="title"/>
          </p:nvPr>
        </p:nvSpPr>
        <p:spPr/>
        <p:txBody>
          <a:bodyPr/>
          <a:lstStyle/>
          <a:p>
            <a:pPr eaLnBrk="1" hangingPunct="1">
              <a:defRPr/>
            </a:pPr>
            <a:r>
              <a:rPr lang="en-US" sz="4000" dirty="0"/>
              <a:t>Imperative Mood Examples (continued)</a:t>
            </a:r>
            <a:endParaRPr lang="en-US" sz="2800" dirty="0"/>
          </a:p>
        </p:txBody>
      </p:sp>
      <p:sp>
        <p:nvSpPr>
          <p:cNvPr id="5123" name="Content Placeholder 3"/>
          <p:cNvSpPr>
            <a:spLocks noGrp="1" noChangeArrowheads="1"/>
          </p:cNvSpPr>
          <p:nvPr>
            <p:ph sz="quarter" idx="10"/>
          </p:nvPr>
        </p:nvSpPr>
        <p:spPr>
          <a:xfrm>
            <a:off x="1006680" y="2001724"/>
            <a:ext cx="8137320" cy="4180114"/>
          </a:xfrm>
        </p:spPr>
        <p:txBody>
          <a:bodyPr/>
          <a:lstStyle/>
          <a:p>
            <a:pPr marL="0" indent="0">
              <a:spcBef>
                <a:spcPts val="1200"/>
              </a:spcBef>
              <a:buNone/>
            </a:pPr>
            <a:r>
              <a:rPr lang="en-US" sz="3200" dirty="0"/>
              <a:t>“Roll and bend tube rail sections with a hydraulic ram.”</a:t>
            </a:r>
          </a:p>
          <a:p>
            <a:pPr marL="0" indent="0">
              <a:spcBef>
                <a:spcPts val="1200"/>
              </a:spcBef>
              <a:buNone/>
            </a:pPr>
            <a:r>
              <a:rPr lang="en-US" sz="3200" dirty="0"/>
              <a:t>“Provide Grade D concrete containing . . .”</a:t>
            </a:r>
          </a:p>
          <a:p>
            <a:pPr marL="0" indent="0">
              <a:spcBef>
                <a:spcPts val="1200"/>
              </a:spcBef>
              <a:buNone/>
            </a:pPr>
            <a:r>
              <a:rPr lang="en-US" sz="3200" dirty="0"/>
              <a:t>“Consult with the appropriate utility company before beginning work.”</a:t>
            </a:r>
          </a:p>
          <a:p>
            <a:pPr marL="0" indent="0">
              <a:spcBef>
                <a:spcPts val="1200"/>
              </a:spcBef>
              <a:buNone/>
            </a:pPr>
            <a:r>
              <a:rPr lang="en-US" sz="3200" dirty="0"/>
              <a:t>“When using mineral filler, provide an additional bin.”</a:t>
            </a:r>
          </a:p>
          <a:p>
            <a:pPr marL="0" indent="0">
              <a:buNone/>
            </a:pPr>
            <a:endParaRPr lang="en-US" sz="2800" dirty="0"/>
          </a:p>
        </p:txBody>
      </p:sp>
    </p:spTree>
    <p:extLst>
      <p:ext uri="{BB962C8B-B14F-4D97-AF65-F5344CB8AC3E}">
        <p14:creationId xmlns:p14="http://schemas.microsoft.com/office/powerpoint/2010/main" val="35705056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p:cNvSpPr>
            <a:spLocks noGrp="1" noChangeArrowheads="1"/>
          </p:cNvSpPr>
          <p:nvPr>
            <p:ph type="title"/>
          </p:nvPr>
        </p:nvSpPr>
        <p:spPr>
          <a:xfrm>
            <a:off x="3886201" y="356588"/>
            <a:ext cx="5257799" cy="1624615"/>
          </a:xfrm>
        </p:spPr>
        <p:txBody>
          <a:bodyPr>
            <a:normAutofit/>
          </a:bodyPr>
          <a:lstStyle/>
          <a:p>
            <a:r>
              <a:rPr lang="en-US" sz="3200" dirty="0"/>
              <a:t>Individual Activity 3.2</a:t>
            </a:r>
          </a:p>
        </p:txBody>
      </p:sp>
      <p:sp>
        <p:nvSpPr>
          <p:cNvPr id="5123" name="Content Placeholder 3"/>
          <p:cNvSpPr>
            <a:spLocks noGrp="1" noChangeArrowheads="1"/>
          </p:cNvSpPr>
          <p:nvPr>
            <p:ph type="body" sz="quarter" idx="10"/>
          </p:nvPr>
        </p:nvSpPr>
        <p:spPr/>
        <p:txBody>
          <a:bodyPr>
            <a:normAutofit/>
          </a:bodyPr>
          <a:lstStyle/>
          <a:p>
            <a:pPr>
              <a:spcBef>
                <a:spcPts val="600"/>
              </a:spcBef>
            </a:pPr>
            <a:r>
              <a:rPr lang="en-US" sz="2800" dirty="0"/>
              <a:t>Rewrite the specification samples in the active voice and imperative mood</a:t>
            </a:r>
          </a:p>
          <a:p>
            <a:pPr>
              <a:spcBef>
                <a:spcPts val="600"/>
              </a:spcBef>
            </a:pPr>
            <a:r>
              <a:rPr lang="en-US" sz="2800" dirty="0"/>
              <a:t>Determine how many words were eliminated</a:t>
            </a:r>
          </a:p>
        </p:txBody>
      </p:sp>
    </p:spTree>
    <p:extLst>
      <p:ext uri="{BB962C8B-B14F-4D97-AF65-F5344CB8AC3E}">
        <p14:creationId xmlns:p14="http://schemas.microsoft.com/office/powerpoint/2010/main" val="13253941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p:cNvSpPr>
            <a:spLocks noGrp="1" noChangeArrowheads="1"/>
          </p:cNvSpPr>
          <p:nvPr>
            <p:ph type="title"/>
          </p:nvPr>
        </p:nvSpPr>
        <p:spPr>
          <a:xfrm>
            <a:off x="628650" y="365129"/>
            <a:ext cx="8515350" cy="1325563"/>
          </a:xfrm>
        </p:spPr>
        <p:txBody>
          <a:bodyPr>
            <a:normAutofit/>
          </a:bodyPr>
          <a:lstStyle/>
          <a:p>
            <a:r>
              <a:rPr lang="en-US" sz="4000" spc="-50" dirty="0"/>
              <a:t>Individual Activity 3.2—Debrief</a:t>
            </a:r>
          </a:p>
        </p:txBody>
      </p:sp>
      <p:sp>
        <p:nvSpPr>
          <p:cNvPr id="5123" name="Content Placeholder 3"/>
          <p:cNvSpPr>
            <a:spLocks noGrp="1" noChangeArrowheads="1"/>
          </p:cNvSpPr>
          <p:nvPr>
            <p:ph sz="quarter" idx="10"/>
          </p:nvPr>
        </p:nvSpPr>
        <p:spPr>
          <a:xfrm>
            <a:off x="931179" y="1920834"/>
            <a:ext cx="7961151" cy="4180114"/>
          </a:xfrm>
        </p:spPr>
        <p:txBody>
          <a:bodyPr/>
          <a:lstStyle/>
          <a:p>
            <a:pPr marL="205740" lvl="1" indent="0">
              <a:buNone/>
            </a:pPr>
            <a:r>
              <a:rPr lang="en-US" sz="2800" b="1" i="1" dirty="0"/>
              <a:t>Sample 1 </a:t>
            </a:r>
          </a:p>
          <a:p>
            <a:pPr marL="205740" lvl="1" indent="0">
              <a:buNone/>
            </a:pPr>
            <a:r>
              <a:rPr lang="en-US" sz="2800" dirty="0"/>
              <a:t>“Assemble the truss sections and posts in the shop before galvanizing.”</a:t>
            </a:r>
          </a:p>
          <a:p>
            <a:pPr marL="205740" lvl="1" indent="0">
              <a:buNone/>
            </a:pPr>
            <a:r>
              <a:rPr lang="en-US" sz="2800" b="1" i="1" dirty="0"/>
              <a:t>Sample 2 </a:t>
            </a:r>
          </a:p>
          <a:p>
            <a:pPr marL="205740" lvl="1" indent="0">
              <a:buNone/>
            </a:pPr>
            <a:r>
              <a:rPr lang="en-US" sz="2800" dirty="0"/>
              <a:t>“Obtain the engineer’s approval of facilities and services before installing on the project site.”</a:t>
            </a:r>
          </a:p>
          <a:p>
            <a:pPr marL="205740" lvl="1" indent="0">
              <a:buNone/>
            </a:pPr>
            <a:r>
              <a:rPr lang="en-US" sz="2800" b="1" i="1" dirty="0"/>
              <a:t>Sample 3 </a:t>
            </a:r>
          </a:p>
          <a:p>
            <a:pPr marL="205740" lvl="1" indent="0">
              <a:buNone/>
            </a:pPr>
            <a:r>
              <a:rPr lang="en-US" sz="2800" dirty="0"/>
              <a:t>“Provide a written record of each shop assembly set-up as requested by the engineer.”</a:t>
            </a:r>
          </a:p>
          <a:p>
            <a:pPr lvl="1"/>
            <a:endParaRPr lang="en-US" dirty="0"/>
          </a:p>
        </p:txBody>
      </p:sp>
    </p:spTree>
    <p:extLst>
      <p:ext uri="{BB962C8B-B14F-4D97-AF65-F5344CB8AC3E}">
        <p14:creationId xmlns:p14="http://schemas.microsoft.com/office/powerpoint/2010/main" val="1847501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2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12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2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2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p:cNvSpPr>
            <a:spLocks noGrp="1" noChangeArrowheads="1"/>
          </p:cNvSpPr>
          <p:nvPr>
            <p:ph type="title"/>
          </p:nvPr>
        </p:nvSpPr>
        <p:spPr>
          <a:xfrm>
            <a:off x="182880" y="391792"/>
            <a:ext cx="7059584" cy="868795"/>
          </a:xfrm>
        </p:spPr>
        <p:txBody>
          <a:bodyPr>
            <a:normAutofit/>
          </a:bodyPr>
          <a:lstStyle/>
          <a:p>
            <a:r>
              <a:rPr lang="en-US" sz="4000" dirty="0"/>
              <a:t>General Guidelines</a:t>
            </a:r>
          </a:p>
        </p:txBody>
      </p:sp>
      <p:graphicFrame>
        <p:nvGraphicFramePr>
          <p:cNvPr id="8" name="Table 7" descr="Table shows how to write a provision (active or passive voice and mood) based on provision types. "/>
          <p:cNvGraphicFramePr>
            <a:graphicFrameLocks noGrp="1"/>
          </p:cNvGraphicFramePr>
          <p:nvPr>
            <p:extLst>
              <p:ext uri="{D42A27DB-BD31-4B8C-83A1-F6EECF244321}">
                <p14:modId xmlns:p14="http://schemas.microsoft.com/office/powerpoint/2010/main" val="1699765860"/>
              </p:ext>
            </p:extLst>
          </p:nvPr>
        </p:nvGraphicFramePr>
        <p:xfrm>
          <a:off x="0" y="1359017"/>
          <a:ext cx="9144000" cy="5107192"/>
        </p:xfrm>
        <a:graphic>
          <a:graphicData uri="http://schemas.openxmlformats.org/drawingml/2006/table">
            <a:tbl>
              <a:tblPr firstRow="1" firstCol="1">
                <a:tableStyleId>{21E4AEA4-8DFA-4A89-87EB-49C32662AFE0}</a:tableStyleId>
              </a:tblPr>
              <a:tblGrid>
                <a:gridCol w="4646645">
                  <a:extLst>
                    <a:ext uri="{9D8B030D-6E8A-4147-A177-3AD203B41FA5}">
                      <a16:colId xmlns:a16="http://schemas.microsoft.com/office/drawing/2014/main" val="20000"/>
                    </a:ext>
                  </a:extLst>
                </a:gridCol>
                <a:gridCol w="4497355">
                  <a:extLst>
                    <a:ext uri="{9D8B030D-6E8A-4147-A177-3AD203B41FA5}">
                      <a16:colId xmlns:a16="http://schemas.microsoft.com/office/drawing/2014/main" val="20001"/>
                    </a:ext>
                  </a:extLst>
                </a:gridCol>
              </a:tblGrid>
              <a:tr h="724712">
                <a:tc>
                  <a:txBody>
                    <a:bodyPr/>
                    <a:lstStyle/>
                    <a:p>
                      <a:pPr marL="0" algn="ctr" defTabSz="914400" rtl="0" eaLnBrk="1" latinLnBrk="0" hangingPunct="1"/>
                      <a:r>
                        <a:rPr lang="en-US" sz="2400" kern="1200" dirty="0"/>
                        <a:t>If a provision…</a:t>
                      </a:r>
                      <a:endParaRPr lang="en-US" sz="2400" b="1" kern="1200" dirty="0">
                        <a:solidFill>
                          <a:schemeClr val="lt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05C20"/>
                    </a:solidFill>
                  </a:tcPr>
                </a:tc>
                <a:tc>
                  <a:txBody>
                    <a:bodyPr/>
                    <a:lstStyle/>
                    <a:p>
                      <a:pPr marL="0" algn="ctr" defTabSz="914400" rtl="0" eaLnBrk="1" latinLnBrk="0" hangingPunct="1"/>
                      <a:r>
                        <a:rPr lang="en-US" sz="2400" kern="1200" dirty="0"/>
                        <a:t>Then write the provision…</a:t>
                      </a:r>
                      <a:endParaRPr lang="en-US" sz="2400" b="1" kern="1200" dirty="0">
                        <a:solidFill>
                          <a:schemeClr val="lt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05C20"/>
                    </a:solidFill>
                  </a:tcPr>
                </a:tc>
                <a:extLst>
                  <a:ext uri="{0D108BD9-81ED-4DB2-BD59-A6C34878D82A}">
                    <a16:rowId xmlns:a16="http://schemas.microsoft.com/office/drawing/2014/main" val="10000"/>
                  </a:ext>
                </a:extLst>
              </a:tr>
              <a:tr h="876496">
                <a:tc>
                  <a:txBody>
                    <a:bodyPr/>
                    <a:lstStyle/>
                    <a:p>
                      <a:r>
                        <a:rPr lang="en-US" sz="2000" b="0" dirty="0">
                          <a:solidFill>
                            <a:schemeClr val="tx1"/>
                          </a:solidFill>
                        </a:rPr>
                        <a:t>Reflects obligation or requirement of contractor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aseline="0" dirty="0"/>
                        <a:t>In active voice and imperative mood</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876496">
                <a:tc>
                  <a:txBody>
                    <a:bodyPr/>
                    <a:lstStyle/>
                    <a:p>
                      <a:r>
                        <a:rPr lang="en-US" sz="2000" b="0" kern="1200" baseline="0" dirty="0">
                          <a:solidFill>
                            <a:schemeClr val="tx1"/>
                          </a:solidFill>
                        </a:rPr>
                        <a:t>Reflects an option, choice, or right of contractor</a:t>
                      </a:r>
                      <a:endParaRPr lang="en-US" sz="2000" b="0" kern="1200" baseline="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kern="1200" baseline="0" dirty="0"/>
                        <a:t>In active voice and indicative mood</a:t>
                      </a:r>
                      <a:endParaRPr lang="en-US" sz="2000" kern="1200" baseline="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876496">
                <a:tc>
                  <a:txBody>
                    <a:bodyPr/>
                    <a:lstStyle/>
                    <a:p>
                      <a:r>
                        <a:rPr lang="en-US" sz="2000" b="0" kern="1200" baseline="0" dirty="0">
                          <a:solidFill>
                            <a:schemeClr val="tx1"/>
                          </a:solidFill>
                        </a:rPr>
                        <a:t>Reflects on obligation, requirement, choice, right of agency</a:t>
                      </a:r>
                      <a:endParaRPr lang="en-US" sz="2000" b="0" kern="1200" baseline="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kern="1200" baseline="0" dirty="0"/>
                        <a:t>In active voice and indicative mood</a:t>
                      </a:r>
                      <a:endParaRPr lang="en-US" sz="2000" kern="1200" baseline="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876496">
                <a:tc>
                  <a:txBody>
                    <a:bodyPr/>
                    <a:lstStyle/>
                    <a:p>
                      <a:r>
                        <a:rPr lang="en-US" sz="2000" b="0" kern="1200" baseline="0" dirty="0">
                          <a:solidFill>
                            <a:schemeClr val="tx1"/>
                          </a:solidFill>
                        </a:rPr>
                        <a:t>Reflects statement of fact</a:t>
                      </a:r>
                      <a:endParaRPr lang="en-US" sz="2000" b="0" kern="1200" baseline="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kern="1200" baseline="0" dirty="0"/>
                        <a:t>In active voice and indicative mood</a:t>
                      </a:r>
                      <a:endParaRPr lang="en-US" sz="2000" kern="1200" baseline="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876496">
                <a:tc>
                  <a:txBody>
                    <a:bodyPr/>
                    <a:lstStyle/>
                    <a:p>
                      <a:r>
                        <a:rPr lang="en-US" sz="2000" b="0" kern="1200" baseline="0" dirty="0">
                          <a:solidFill>
                            <a:schemeClr val="tx1"/>
                          </a:solidFill>
                        </a:rPr>
                        <a:t>Reflects obligation, requirement, choice, right of agency and contractor</a:t>
                      </a:r>
                      <a:endParaRPr lang="en-US" sz="2000" b="0" kern="1200" baseline="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kern="1200" baseline="0" dirty="0"/>
                        <a:t>In active voice and indicative mood</a:t>
                      </a:r>
                      <a:endParaRPr lang="en-US" sz="2000" kern="1200" baseline="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1104489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p:cNvSpPr>
            <a:spLocks noGrp="1" noChangeArrowheads="1"/>
          </p:cNvSpPr>
          <p:nvPr>
            <p:ph type="title"/>
          </p:nvPr>
        </p:nvSpPr>
        <p:spPr/>
        <p:txBody>
          <a:bodyPr/>
          <a:lstStyle/>
          <a:p>
            <a:r>
              <a:rPr lang="en-US" sz="3200" dirty="0"/>
              <a:t>Partner Activity 3.2</a:t>
            </a:r>
          </a:p>
        </p:txBody>
      </p:sp>
      <p:sp>
        <p:nvSpPr>
          <p:cNvPr id="5123" name="Content Placeholder 3"/>
          <p:cNvSpPr>
            <a:spLocks noGrp="1" noChangeArrowheads="1"/>
          </p:cNvSpPr>
          <p:nvPr>
            <p:ph type="body" sz="quarter" idx="10"/>
          </p:nvPr>
        </p:nvSpPr>
        <p:spPr/>
        <p:txBody>
          <a:bodyPr>
            <a:normAutofit/>
          </a:bodyPr>
          <a:lstStyle/>
          <a:p>
            <a:pPr marL="0" indent="0">
              <a:buNone/>
            </a:pPr>
            <a:r>
              <a:rPr lang="en-US" sz="2800" dirty="0"/>
              <a:t>Rewrite the specification samples with the appropriate combination of voice and mood based on the general guidelines discussed</a:t>
            </a:r>
          </a:p>
        </p:txBody>
      </p:sp>
    </p:spTree>
    <p:extLst>
      <p:ext uri="{BB962C8B-B14F-4D97-AF65-F5344CB8AC3E}">
        <p14:creationId xmlns:p14="http://schemas.microsoft.com/office/powerpoint/2010/main" val="19226875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p:cNvSpPr>
            <a:spLocks noGrp="1" noChangeArrowheads="1"/>
          </p:cNvSpPr>
          <p:nvPr>
            <p:ph type="title"/>
          </p:nvPr>
        </p:nvSpPr>
        <p:spPr>
          <a:xfrm>
            <a:off x="628650" y="365129"/>
            <a:ext cx="8515350" cy="1325563"/>
          </a:xfrm>
        </p:spPr>
        <p:txBody>
          <a:bodyPr>
            <a:normAutofit/>
          </a:bodyPr>
          <a:lstStyle/>
          <a:p>
            <a:r>
              <a:rPr lang="en-US" sz="4000" dirty="0"/>
              <a:t>Partner Activity 3.2—Debrief</a:t>
            </a:r>
          </a:p>
        </p:txBody>
      </p:sp>
      <p:sp>
        <p:nvSpPr>
          <p:cNvPr id="5123" name="Content Placeholder 3"/>
          <p:cNvSpPr>
            <a:spLocks noGrp="1" noChangeArrowheads="1"/>
          </p:cNvSpPr>
          <p:nvPr>
            <p:ph sz="quarter" idx="10"/>
          </p:nvPr>
        </p:nvSpPr>
        <p:spPr>
          <a:xfrm>
            <a:off x="838899" y="2180893"/>
            <a:ext cx="8179266" cy="4180114"/>
          </a:xfrm>
        </p:spPr>
        <p:txBody>
          <a:bodyPr/>
          <a:lstStyle/>
          <a:p>
            <a:pPr marL="205740" lvl="1" indent="0">
              <a:buNone/>
            </a:pPr>
            <a:r>
              <a:rPr lang="en-US" sz="3200" b="1" i="1" dirty="0"/>
              <a:t>Sample 1 </a:t>
            </a:r>
            <a:r>
              <a:rPr lang="en-US" sz="3200" dirty="0"/>
              <a:t>- Active/Imperative</a:t>
            </a:r>
          </a:p>
          <a:p>
            <a:pPr marL="205740" lvl="1" indent="0">
              <a:buNone/>
            </a:pPr>
            <a:r>
              <a:rPr lang="en-US" sz="2800" dirty="0"/>
              <a:t>“Compact the fill in accordance with the quality compaction requirements in 205, ‘Excavation and Embankment.”</a:t>
            </a:r>
          </a:p>
          <a:p>
            <a:pPr marL="0" indent="0">
              <a:buNone/>
            </a:pPr>
            <a:r>
              <a:rPr lang="en-US" sz="2800" b="1" i="1" dirty="0"/>
              <a:t>  </a:t>
            </a:r>
            <a:r>
              <a:rPr lang="en-US" sz="3200" b="1" i="1" dirty="0"/>
              <a:t>Sample 2 </a:t>
            </a:r>
            <a:r>
              <a:rPr lang="en-US" sz="3200" dirty="0"/>
              <a:t>- Active/Indicative</a:t>
            </a:r>
          </a:p>
          <a:p>
            <a:pPr marL="205740" lvl="1" indent="0">
              <a:buNone/>
            </a:pPr>
            <a:r>
              <a:rPr lang="en-US" sz="2800" dirty="0"/>
              <a:t>“The contractor may use preformed joint filler to form vertical joints.” </a:t>
            </a:r>
          </a:p>
          <a:p>
            <a:endParaRPr lang="en-US" dirty="0"/>
          </a:p>
          <a:p>
            <a:endParaRPr lang="en-US" dirty="0"/>
          </a:p>
          <a:p>
            <a:endParaRPr lang="en-US" dirty="0"/>
          </a:p>
        </p:txBody>
      </p:sp>
    </p:spTree>
    <p:extLst>
      <p:ext uri="{BB962C8B-B14F-4D97-AF65-F5344CB8AC3E}">
        <p14:creationId xmlns:p14="http://schemas.microsoft.com/office/powerpoint/2010/main" val="4021249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2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12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2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p:cNvSpPr>
            <a:spLocks noGrp="1" noChangeArrowheads="1"/>
          </p:cNvSpPr>
          <p:nvPr>
            <p:ph type="title"/>
          </p:nvPr>
        </p:nvSpPr>
        <p:spPr/>
        <p:txBody>
          <a:bodyPr>
            <a:normAutofit/>
          </a:bodyPr>
          <a:lstStyle/>
          <a:p>
            <a:r>
              <a:rPr lang="en-US" sz="4000" dirty="0"/>
              <a:t>The Use of Writing Styles</a:t>
            </a:r>
          </a:p>
        </p:txBody>
      </p:sp>
      <p:sp>
        <p:nvSpPr>
          <p:cNvPr id="5123" name="Content Placeholder 3"/>
          <p:cNvSpPr>
            <a:spLocks noGrp="1" noChangeArrowheads="1"/>
          </p:cNvSpPr>
          <p:nvPr>
            <p:ph sz="quarter" idx="10"/>
          </p:nvPr>
        </p:nvSpPr>
        <p:spPr>
          <a:xfrm>
            <a:off x="981512" y="2021502"/>
            <a:ext cx="7994537" cy="4180114"/>
          </a:xfrm>
        </p:spPr>
        <p:txBody>
          <a:bodyPr>
            <a:normAutofit fontScale="92500" lnSpcReduction="20000"/>
          </a:bodyPr>
          <a:lstStyle/>
          <a:p>
            <a:pPr marL="0" indent="0">
              <a:lnSpc>
                <a:spcPct val="100000"/>
              </a:lnSpc>
              <a:buNone/>
            </a:pPr>
            <a:r>
              <a:rPr lang="en-US" sz="3200" dirty="0"/>
              <a:t>“Vigorous writing is concise. A sentence should contain no unnecessary words, a paragraph no unnecessary sentences, for the same reason that a drawing should have no unnecessary lines and a machine no unnecessary parts. This requires not that the writer make all his sentences short, or that he avoid all detail and treat his subjects only in outline, but that every  word tell.”</a:t>
            </a:r>
          </a:p>
          <a:p>
            <a:pPr marL="0" indent="0">
              <a:buNone/>
            </a:pPr>
            <a:r>
              <a:rPr lang="en-US" sz="3200" dirty="0"/>
              <a:t>—William Strunk</a:t>
            </a:r>
          </a:p>
        </p:txBody>
      </p:sp>
    </p:spTree>
    <p:extLst>
      <p:ext uri="{BB962C8B-B14F-4D97-AF65-F5344CB8AC3E}">
        <p14:creationId xmlns:p14="http://schemas.microsoft.com/office/powerpoint/2010/main" val="6607478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A387A13-FB8D-4140-9902-014E8160B32C}"/>
              </a:ext>
            </a:extLst>
          </p:cNvPr>
          <p:cNvSpPr>
            <a:spLocks noGrp="1"/>
          </p:cNvSpPr>
          <p:nvPr>
            <p:ph type="title"/>
          </p:nvPr>
        </p:nvSpPr>
        <p:spPr>
          <a:xfrm>
            <a:off x="4888073" y="2633662"/>
            <a:ext cx="3657120" cy="1590675"/>
          </a:xfrm>
        </p:spPr>
        <p:txBody>
          <a:bodyPr>
            <a:noAutofit/>
          </a:bodyPr>
          <a:lstStyle/>
          <a:p>
            <a:r>
              <a:rPr lang="en-US" sz="3600" dirty="0"/>
              <a:t>Lesson 3.3: The Five Cs of Specification Writing</a:t>
            </a:r>
          </a:p>
        </p:txBody>
      </p:sp>
      <p:pic>
        <p:nvPicPr>
          <p:cNvPr id="13" name="Picture Placeholder 12" descr="Hand on a computer mouse.">
            <a:extLst>
              <a:ext uri="{FF2B5EF4-FFF2-40B4-BE49-F238E27FC236}">
                <a16:creationId xmlns:a16="http://schemas.microsoft.com/office/drawing/2014/main" id="{909BFE5D-88FD-4261-9B81-0FAF49D4CEF2}"/>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l="4829" t="20475" r="3630" b="4805"/>
          <a:stretch/>
        </p:blipFill>
        <p:spPr>
          <a:xfrm>
            <a:off x="395607" y="506756"/>
            <a:ext cx="4343400" cy="2898097"/>
          </a:xfrm>
          <a:prstGeom prst="roundRect">
            <a:avLst>
              <a:gd name="adj" fmla="val 11111"/>
            </a:avLst>
          </a:prstGeom>
          <a:ln w="190500" cap="rnd">
            <a:noFill/>
            <a:prstDash val="solid"/>
          </a:ln>
          <a:effectLst>
            <a:outerShdw blurRad="101600" dist="50800" dir="7200000" algn="tl" rotWithShape="0">
              <a:srgbClr val="000000">
                <a:alpha val="45000"/>
              </a:srgbClr>
            </a:outerShdw>
          </a:effectLst>
        </p:spPr>
      </p:pic>
      <p:pic>
        <p:nvPicPr>
          <p:cNvPr id="7" name="Picture Placeholder 6" descr="A pencil in a pencil sharpener.">
            <a:extLst>
              <a:ext uri="{FF2B5EF4-FFF2-40B4-BE49-F238E27FC236}">
                <a16:creationId xmlns:a16="http://schemas.microsoft.com/office/drawing/2014/main" id="{431B620A-DBA7-4C2E-81FD-EDA8BE8B57CD}"/>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3439" t="5948" r="2646" b="6741"/>
          <a:stretch/>
        </p:blipFill>
        <p:spPr>
          <a:xfrm>
            <a:off x="395607" y="3569448"/>
            <a:ext cx="4343400" cy="2898097"/>
          </a:xfrm>
          <a:prstGeom prst="roundRect">
            <a:avLst>
              <a:gd name="adj" fmla="val 11111"/>
            </a:avLst>
          </a:prstGeom>
          <a:ln w="190500" cap="rnd">
            <a:noFill/>
            <a:prstDash val="solid"/>
          </a:ln>
          <a:effectLst>
            <a:outerShdw blurRad="101600" dist="50800" dir="7200000" algn="tl" rotWithShape="0">
              <a:srgbClr val="000000">
                <a:alpha val="45000"/>
              </a:srgbClr>
            </a:outerShdw>
          </a:effectLst>
        </p:spPr>
      </p:pic>
    </p:spTree>
    <p:extLst>
      <p:ext uri="{BB962C8B-B14F-4D97-AF65-F5344CB8AC3E}">
        <p14:creationId xmlns:p14="http://schemas.microsoft.com/office/powerpoint/2010/main" val="36024445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p:cNvSpPr>
            <a:spLocks noGrp="1" noChangeArrowheads="1"/>
          </p:cNvSpPr>
          <p:nvPr>
            <p:ph type="title"/>
          </p:nvPr>
        </p:nvSpPr>
        <p:spPr/>
        <p:txBody>
          <a:bodyPr>
            <a:normAutofit/>
          </a:bodyPr>
          <a:lstStyle/>
          <a:p>
            <a:r>
              <a:rPr lang="en-US" sz="4000" dirty="0"/>
              <a:t>Learning Outcomes</a:t>
            </a:r>
            <a:br>
              <a:rPr lang="en-US" sz="4000" dirty="0"/>
            </a:br>
            <a:r>
              <a:rPr lang="en-US" sz="4000" dirty="0"/>
              <a:t>Lesson 3.3</a:t>
            </a:r>
          </a:p>
        </p:txBody>
      </p:sp>
      <p:sp>
        <p:nvSpPr>
          <p:cNvPr id="5123" name="Content Placeholder 3"/>
          <p:cNvSpPr>
            <a:spLocks noGrp="1" noChangeArrowheads="1"/>
          </p:cNvSpPr>
          <p:nvPr>
            <p:ph sz="quarter" idx="10"/>
          </p:nvPr>
        </p:nvSpPr>
        <p:spPr>
          <a:xfrm>
            <a:off x="897623" y="2147337"/>
            <a:ext cx="8128931" cy="4180114"/>
          </a:xfrm>
        </p:spPr>
        <p:txBody>
          <a:bodyPr/>
          <a:lstStyle/>
          <a:p>
            <a:pPr lvl="0">
              <a:spcBef>
                <a:spcPts val="1200"/>
              </a:spcBef>
            </a:pPr>
            <a:r>
              <a:rPr lang="en-US" sz="3200" dirty="0"/>
              <a:t>State the five Cs used in specification writing</a:t>
            </a:r>
          </a:p>
          <a:p>
            <a:pPr>
              <a:spcBef>
                <a:spcPts val="1200"/>
              </a:spcBef>
            </a:pPr>
            <a:r>
              <a:rPr lang="en-US" sz="3200" dirty="0"/>
              <a:t>Identify potential ambiguities in the wording, given a sample specification</a:t>
            </a:r>
          </a:p>
          <a:p>
            <a:pPr>
              <a:spcBef>
                <a:spcPts val="1200"/>
              </a:spcBef>
            </a:pPr>
            <a:r>
              <a:rPr lang="en-US" sz="3200" dirty="0"/>
              <a:t>Identify the potential benefits of each of the five Cs</a:t>
            </a:r>
          </a:p>
          <a:p>
            <a:endParaRPr lang="en-US" dirty="0"/>
          </a:p>
        </p:txBody>
      </p:sp>
    </p:spTree>
    <p:extLst>
      <p:ext uri="{BB962C8B-B14F-4D97-AF65-F5344CB8AC3E}">
        <p14:creationId xmlns:p14="http://schemas.microsoft.com/office/powerpoint/2010/main" val="28019788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p:cNvSpPr>
            <a:spLocks noGrp="1" noChangeArrowheads="1"/>
          </p:cNvSpPr>
          <p:nvPr>
            <p:ph type="title"/>
          </p:nvPr>
        </p:nvSpPr>
        <p:spPr/>
        <p:txBody>
          <a:bodyPr>
            <a:normAutofit/>
          </a:bodyPr>
          <a:lstStyle/>
          <a:p>
            <a:r>
              <a:rPr lang="en-US" sz="4000" dirty="0"/>
              <a:t>Learning Outcomes (cont.)</a:t>
            </a:r>
            <a:br>
              <a:rPr lang="en-US" sz="4000" dirty="0"/>
            </a:br>
            <a:r>
              <a:rPr lang="en-US" sz="4000" dirty="0"/>
              <a:t>Lesson 3.3</a:t>
            </a:r>
          </a:p>
        </p:txBody>
      </p:sp>
      <p:sp>
        <p:nvSpPr>
          <p:cNvPr id="5123" name="Content Placeholder 3"/>
          <p:cNvSpPr>
            <a:spLocks noGrp="1" noChangeArrowheads="1"/>
          </p:cNvSpPr>
          <p:nvPr>
            <p:ph sz="quarter" idx="10"/>
          </p:nvPr>
        </p:nvSpPr>
        <p:spPr>
          <a:xfrm>
            <a:off x="1030797" y="2147337"/>
            <a:ext cx="7886700" cy="4180114"/>
          </a:xfrm>
        </p:spPr>
        <p:txBody>
          <a:bodyPr>
            <a:normAutofit/>
          </a:bodyPr>
          <a:lstStyle/>
          <a:p>
            <a:pPr lvl="0">
              <a:spcBef>
                <a:spcPts val="1200"/>
              </a:spcBef>
            </a:pPr>
            <a:r>
              <a:rPr lang="en-US" sz="3200" dirty="0"/>
              <a:t>Write a new specification using the five Cs and the agency’s preferred format</a:t>
            </a:r>
          </a:p>
          <a:p>
            <a:pPr lvl="0">
              <a:spcBef>
                <a:spcPts val="1200"/>
              </a:spcBef>
            </a:pPr>
            <a:r>
              <a:rPr lang="en-US" sz="3200" dirty="0"/>
              <a:t>Complete a checklist of the information needed before writing or revising a specification</a:t>
            </a:r>
          </a:p>
          <a:p>
            <a:pPr lvl="0">
              <a:spcBef>
                <a:spcPts val="1200"/>
              </a:spcBef>
            </a:pPr>
            <a:r>
              <a:rPr lang="en-US" sz="3200" dirty="0"/>
              <a:t>Apply the five Cs and the agency’s preferred format to revise the specification, given a sample specification</a:t>
            </a:r>
          </a:p>
          <a:p>
            <a:pPr lvl="0"/>
            <a:endParaRPr lang="en-US" dirty="0"/>
          </a:p>
        </p:txBody>
      </p:sp>
    </p:spTree>
    <p:extLst>
      <p:ext uri="{BB962C8B-B14F-4D97-AF65-F5344CB8AC3E}">
        <p14:creationId xmlns:p14="http://schemas.microsoft.com/office/powerpoint/2010/main" val="28650857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
          <p:cNvSpPr>
            <a:spLocks noGrp="1" noChangeArrowheads="1"/>
          </p:cNvSpPr>
          <p:nvPr>
            <p:ph type="title"/>
          </p:nvPr>
        </p:nvSpPr>
        <p:spPr>
          <a:xfrm>
            <a:off x="418339" y="381003"/>
            <a:ext cx="7224278" cy="930273"/>
          </a:xfrm>
        </p:spPr>
        <p:txBody>
          <a:bodyPr>
            <a:normAutofit/>
          </a:bodyPr>
          <a:lstStyle/>
          <a:p>
            <a:r>
              <a:rPr lang="en-US" dirty="0"/>
              <a:t>The 5 Cs</a:t>
            </a:r>
          </a:p>
        </p:txBody>
      </p:sp>
      <p:pic>
        <p:nvPicPr>
          <p:cNvPr id="7" name="Picture Placeholder 6" descr="Graphic reads:&#10;Complete: Contains all necessary and relevant information&#10;Correct: Uses current references and proper grammar, accurately describes technical requirements&#10;Clear: Facilitates reading and understanding&#10;Concise: Does not contain explanations, reasons, or use repetitive phrases&#10;Consistent: Uses phrases or terms the same way">
            <a:extLst>
              <a:ext uri="{FF2B5EF4-FFF2-40B4-BE49-F238E27FC236}">
                <a16:creationId xmlns:a16="http://schemas.microsoft.com/office/drawing/2014/main" id="{9B9931C7-2A6E-4BF0-A684-B4B06D64E3DF}"/>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825" t="-6659" r="-3825" b="-7940"/>
          <a:stretch/>
        </p:blipFill>
        <p:spPr>
          <a:xfrm>
            <a:off x="0" y="1358901"/>
            <a:ext cx="9144000" cy="5499100"/>
          </a:xfrm>
        </p:spPr>
      </p:pic>
    </p:spTree>
    <p:extLst>
      <p:ext uri="{BB962C8B-B14F-4D97-AF65-F5344CB8AC3E}">
        <p14:creationId xmlns:p14="http://schemas.microsoft.com/office/powerpoint/2010/main" val="1936625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
          <p:cNvSpPr>
            <a:spLocks noGrp="1" noChangeArrowheads="1"/>
          </p:cNvSpPr>
          <p:nvPr>
            <p:ph type="title"/>
          </p:nvPr>
        </p:nvSpPr>
        <p:spPr>
          <a:xfrm>
            <a:off x="628649" y="365129"/>
            <a:ext cx="8353305" cy="1325563"/>
          </a:xfrm>
        </p:spPr>
        <p:txBody>
          <a:bodyPr>
            <a:normAutofit fontScale="90000"/>
          </a:bodyPr>
          <a:lstStyle/>
          <a:p>
            <a:r>
              <a:rPr lang="en-US" sz="4400" dirty="0"/>
              <a:t>5 Cs of Specification Writing</a:t>
            </a:r>
            <a:br>
              <a:rPr lang="en-US" sz="4400" dirty="0"/>
            </a:br>
            <a:r>
              <a:rPr lang="en-US" sz="3600" i="1" dirty="0"/>
              <a:t>Match</a:t>
            </a:r>
          </a:p>
        </p:txBody>
      </p:sp>
      <p:pic>
        <p:nvPicPr>
          <p:cNvPr id="8" name="Content Placeholder 7" descr="1. Not use different terms and phrases to describe similar elements and concepts.&#10;2. Contain current references, accurate technical provisions, and proper grammar&#10;3. Contain all relevant information for performing scope of work and not be missing any information&#10;4. Not be confusing or difficult to read&#10;5. Not be long and full of explanatory language">
            <a:extLst>
              <a:ext uri="{FF2B5EF4-FFF2-40B4-BE49-F238E27FC236}">
                <a16:creationId xmlns:a16="http://schemas.microsoft.com/office/drawing/2014/main" id="{521B621B-A6A1-40A8-97D3-5A0DC24E2242}"/>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084391" y="1886320"/>
            <a:ext cx="7746341" cy="4351338"/>
          </a:xfrm>
        </p:spPr>
      </p:pic>
      <p:sp>
        <p:nvSpPr>
          <p:cNvPr id="6" name="Content Placeholder 5" descr="1. Consistent&#10;2. Correct&#10;3. Complete&#10;4. Clear&#10;5. Concise">
            <a:extLst>
              <a:ext uri="{FF2B5EF4-FFF2-40B4-BE49-F238E27FC236}">
                <a16:creationId xmlns:a16="http://schemas.microsoft.com/office/drawing/2014/main" id="{D86DA134-D179-4860-8846-67659B5CB0E9}"/>
              </a:ext>
            </a:extLst>
          </p:cNvPr>
          <p:cNvSpPr>
            <a:spLocks noGrp="1"/>
          </p:cNvSpPr>
          <p:nvPr>
            <p:ph sz="half" idx="2"/>
          </p:nvPr>
        </p:nvSpPr>
        <p:spPr>
          <a:xfrm>
            <a:off x="5802513" y="1979488"/>
            <a:ext cx="3532909" cy="4351338"/>
          </a:xfrm>
        </p:spPr>
        <p:txBody>
          <a:bodyPr>
            <a:normAutofit/>
          </a:bodyPr>
          <a:lstStyle/>
          <a:p>
            <a:pPr marL="0" indent="0" algn="ctr">
              <a:lnSpc>
                <a:spcPct val="166000"/>
              </a:lnSpc>
              <a:buNone/>
            </a:pPr>
            <a:r>
              <a:rPr lang="en-US" sz="2800" dirty="0">
                <a:solidFill>
                  <a:schemeClr val="bg1"/>
                </a:solidFill>
              </a:rPr>
              <a:t>Consistent</a:t>
            </a:r>
          </a:p>
          <a:p>
            <a:pPr marL="0" indent="0" algn="ctr">
              <a:lnSpc>
                <a:spcPct val="166000"/>
              </a:lnSpc>
              <a:buNone/>
            </a:pPr>
            <a:r>
              <a:rPr lang="en-US" sz="2800" dirty="0">
                <a:solidFill>
                  <a:schemeClr val="bg1"/>
                </a:solidFill>
              </a:rPr>
              <a:t>Correct</a:t>
            </a:r>
          </a:p>
          <a:p>
            <a:pPr marL="0" indent="0" algn="ctr">
              <a:lnSpc>
                <a:spcPct val="166000"/>
              </a:lnSpc>
              <a:buNone/>
            </a:pPr>
            <a:r>
              <a:rPr lang="en-US" sz="2800" dirty="0">
                <a:solidFill>
                  <a:schemeClr val="bg1"/>
                </a:solidFill>
              </a:rPr>
              <a:t>Complete</a:t>
            </a:r>
          </a:p>
          <a:p>
            <a:pPr marL="0" indent="0" algn="ctr">
              <a:lnSpc>
                <a:spcPct val="166000"/>
              </a:lnSpc>
              <a:buNone/>
            </a:pPr>
            <a:r>
              <a:rPr lang="en-US" sz="2800" dirty="0">
                <a:solidFill>
                  <a:schemeClr val="bg1"/>
                </a:solidFill>
              </a:rPr>
              <a:t>Clear</a:t>
            </a:r>
          </a:p>
          <a:p>
            <a:pPr marL="0" indent="0" algn="ctr">
              <a:lnSpc>
                <a:spcPct val="166000"/>
              </a:lnSpc>
              <a:buNone/>
            </a:pPr>
            <a:r>
              <a:rPr lang="en-US" sz="2800" dirty="0">
                <a:solidFill>
                  <a:schemeClr val="bg1"/>
                </a:solidFill>
              </a:rPr>
              <a:t>Concise</a:t>
            </a:r>
          </a:p>
        </p:txBody>
      </p:sp>
    </p:spTree>
    <p:extLst>
      <p:ext uri="{BB962C8B-B14F-4D97-AF65-F5344CB8AC3E}">
        <p14:creationId xmlns:p14="http://schemas.microsoft.com/office/powerpoint/2010/main" val="2104048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6A791E6-6D67-4B91-8D5A-BEAADEB00380}"/>
              </a:ext>
            </a:extLst>
          </p:cNvPr>
          <p:cNvSpPr>
            <a:spLocks noGrp="1"/>
          </p:cNvSpPr>
          <p:nvPr>
            <p:ph type="title"/>
          </p:nvPr>
        </p:nvSpPr>
        <p:spPr>
          <a:xfrm>
            <a:off x="5050702" y="411429"/>
            <a:ext cx="3101834" cy="1590675"/>
          </a:xfrm>
        </p:spPr>
        <p:txBody>
          <a:bodyPr>
            <a:normAutofit/>
          </a:bodyPr>
          <a:lstStyle/>
          <a:p>
            <a:pPr algn="ctr"/>
            <a:r>
              <a:rPr lang="en-US" sz="3600" dirty="0"/>
              <a:t>Complete</a:t>
            </a:r>
          </a:p>
        </p:txBody>
      </p:sp>
      <p:pic>
        <p:nvPicPr>
          <p:cNvPr id="9" name="Picture Placeholder 8" descr="Contract">
            <a:extLst>
              <a:ext uri="{FF2B5EF4-FFF2-40B4-BE49-F238E27FC236}">
                <a16:creationId xmlns:a16="http://schemas.microsoft.com/office/drawing/2014/main" id="{F41AC7CA-409E-47F7-99F0-2FA53AC8C848}"/>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4732" t="8451" r="2969" b="6691"/>
          <a:stretch/>
        </p:blipFill>
        <p:spPr>
          <a:xfrm>
            <a:off x="549321" y="81501"/>
            <a:ext cx="2071261" cy="2761680"/>
          </a:xfrm>
          <a:prstGeom prst="roundRect">
            <a:avLst>
              <a:gd name="adj" fmla="val 11111"/>
            </a:avLst>
          </a:prstGeom>
          <a:noFill/>
          <a:ln w="190500" cap="rnd">
            <a:noFill/>
            <a:prstDash val="solid"/>
          </a:ln>
          <a:effectLst>
            <a:outerShdw blurRad="101600" dist="50800" dir="7200000" algn="tl" rotWithShape="0">
              <a:srgbClr val="000000">
                <a:alpha val="45000"/>
              </a:srgbClr>
            </a:outerShdw>
          </a:effectLst>
        </p:spPr>
      </p:pic>
      <p:pic>
        <p:nvPicPr>
          <p:cNvPr id="11" name="Picture Placeholder 10" descr="Sign for bend in the road">
            <a:extLst>
              <a:ext uri="{FF2B5EF4-FFF2-40B4-BE49-F238E27FC236}">
                <a16:creationId xmlns:a16="http://schemas.microsoft.com/office/drawing/2014/main" id="{D9F4C33C-8C09-432F-AAA1-F107A66EF15C}"/>
              </a:ext>
            </a:extLst>
          </p:cNvPr>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l="808" t="-18655" r="-4189" b="-21931"/>
          <a:stretch/>
        </p:blipFill>
        <p:spPr>
          <a:xfrm>
            <a:off x="2361247" y="1200467"/>
            <a:ext cx="2210753" cy="2947670"/>
          </a:xfrm>
          <a:noFill/>
          <a:ln>
            <a:noFill/>
          </a:ln>
          <a:effectLst>
            <a:outerShdw blurRad="50800" dist="38100" dir="2700000" algn="tl" rotWithShape="0">
              <a:prstClr val="black">
                <a:alpha val="40000"/>
              </a:prstClr>
            </a:outerShdw>
          </a:effectLst>
        </p:spPr>
      </p:pic>
      <p:pic>
        <p:nvPicPr>
          <p:cNvPr id="15" name="Picture Placeholder 14" descr="Hard hat and plans">
            <a:extLst>
              <a:ext uri="{FF2B5EF4-FFF2-40B4-BE49-F238E27FC236}">
                <a16:creationId xmlns:a16="http://schemas.microsoft.com/office/drawing/2014/main" id="{3879BD65-5E7C-434E-9CA3-F6692E6DA4A5}"/>
              </a:ext>
            </a:extLst>
          </p:cNvPr>
          <p:cNvPicPr>
            <a:picLocks noGrp="1" noChangeAspect="1"/>
          </p:cNvPicPr>
          <p:nvPr>
            <p:ph type="pic" sz="quarter" idx="13"/>
          </p:nvPr>
        </p:nvPicPr>
        <p:blipFill rotWithShape="1">
          <a:blip r:embed="rId5">
            <a:extLst>
              <a:ext uri="{28A0092B-C50C-407E-A947-70E740481C1C}">
                <a14:useLocalDpi xmlns:a14="http://schemas.microsoft.com/office/drawing/2010/main" val="0"/>
              </a:ext>
            </a:extLst>
          </a:blip>
          <a:srcRect l="8890" t="6734" r="5842" b="9779"/>
          <a:stretch/>
        </p:blipFill>
        <p:spPr>
          <a:xfrm>
            <a:off x="544894" y="3002813"/>
            <a:ext cx="2075688" cy="2767583"/>
          </a:xfrm>
          <a:prstGeom prst="roundRect">
            <a:avLst>
              <a:gd name="adj" fmla="val 11111"/>
            </a:avLst>
          </a:prstGeom>
          <a:ln w="190500" cap="rnd">
            <a:noFill/>
            <a:prstDash val="solid"/>
          </a:ln>
          <a:effectLst>
            <a:outerShdw blurRad="101600" dist="50800" dir="7200000" algn="tl" rotWithShape="0">
              <a:srgbClr val="000000">
                <a:alpha val="45000"/>
              </a:srgbClr>
            </a:outerShdw>
          </a:effectLst>
        </p:spPr>
      </p:pic>
      <p:pic>
        <p:nvPicPr>
          <p:cNvPr id="13" name="Picture Placeholder 12" descr="Infrared thermometer aimed at an asphalt highway">
            <a:extLst>
              <a:ext uri="{FF2B5EF4-FFF2-40B4-BE49-F238E27FC236}">
                <a16:creationId xmlns:a16="http://schemas.microsoft.com/office/drawing/2014/main" id="{3A7D625B-67A5-45E4-9B0E-48D74ED266EB}"/>
              </a:ext>
            </a:extLst>
          </p:cNvPr>
          <p:cNvPicPr>
            <a:picLocks noGrp="1" noChangeAspect="1"/>
          </p:cNvPicPr>
          <p:nvPr>
            <p:ph type="pic" sz="quarter" idx="14"/>
          </p:nvPr>
        </p:nvPicPr>
        <p:blipFill rotWithShape="1">
          <a:blip r:embed="rId6">
            <a:extLst>
              <a:ext uri="{28A0092B-C50C-407E-A947-70E740481C1C}">
                <a14:useLocalDpi xmlns:a14="http://schemas.microsoft.com/office/drawing/2010/main" val="0"/>
              </a:ext>
            </a:extLst>
          </a:blip>
          <a:srcRect t="-3662" r="-7506" b="3550"/>
          <a:stretch/>
        </p:blipFill>
        <p:spPr>
          <a:xfrm>
            <a:off x="2002128" y="4655414"/>
            <a:ext cx="2697495" cy="2167384"/>
          </a:xfrm>
          <a:noFill/>
          <a:ln>
            <a:noFill/>
          </a:ln>
        </p:spPr>
      </p:pic>
      <p:pic>
        <p:nvPicPr>
          <p:cNvPr id="17" name="Content Placeholder 16" descr="Five C's Graphic:&#10;Complete is emphasized.&#10;Also listed is Correct, Clear, Concise, and Consistent. This graphic is repeated on the following slides with different emphasis. Hereafter references as 5C's graphic.">
            <a:extLst>
              <a:ext uri="{FF2B5EF4-FFF2-40B4-BE49-F238E27FC236}">
                <a16:creationId xmlns:a16="http://schemas.microsoft.com/office/drawing/2014/main" id="{41109CA5-08B7-4BFD-9233-ED1482ABD25E}"/>
              </a:ext>
            </a:extLst>
          </p:cNvPr>
          <p:cNvPicPr>
            <a:picLocks noGrp="1" noChangeAspect="1"/>
          </p:cNvPicPr>
          <p:nvPr>
            <p:ph sz="quarter" idx="10"/>
          </p:nvPr>
        </p:nvPicPr>
        <p:blipFill>
          <a:blip r:embed="rId7">
            <a:extLst>
              <a:ext uri="{28A0092B-C50C-407E-A947-70E740481C1C}">
                <a14:useLocalDpi xmlns:a14="http://schemas.microsoft.com/office/drawing/2010/main" val="0"/>
              </a:ext>
            </a:extLst>
          </a:blip>
          <a:stretch>
            <a:fillRect/>
          </a:stretch>
        </p:blipFill>
        <p:spPr>
          <a:xfrm>
            <a:off x="5495099" y="2401482"/>
            <a:ext cx="2213040" cy="3493311"/>
          </a:xfrm>
        </p:spPr>
      </p:pic>
    </p:spTree>
    <p:extLst>
      <p:ext uri="{BB962C8B-B14F-4D97-AF65-F5344CB8AC3E}">
        <p14:creationId xmlns:p14="http://schemas.microsoft.com/office/powerpoint/2010/main" val="389716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p:cNvSpPr>
            <a:spLocks noGrp="1" noChangeArrowheads="1"/>
          </p:cNvSpPr>
          <p:nvPr>
            <p:ph type="title"/>
          </p:nvPr>
        </p:nvSpPr>
        <p:spPr>
          <a:xfrm>
            <a:off x="418339" y="381003"/>
            <a:ext cx="7224278" cy="930273"/>
          </a:xfrm>
        </p:spPr>
        <p:txBody>
          <a:bodyPr>
            <a:normAutofit/>
          </a:bodyPr>
          <a:lstStyle/>
          <a:p>
            <a:r>
              <a:rPr lang="en-US" sz="4000" dirty="0"/>
              <a:t>AASHTO Five-Part Format</a:t>
            </a:r>
          </a:p>
        </p:txBody>
      </p:sp>
      <p:pic>
        <p:nvPicPr>
          <p:cNvPr id="5" name="Picture Placeholder 4" descr="Graphic listing: &#10;Description of Work, &#10;Materials, &#10;Construction Requirements, &#10;Measurement, &#10;Payment">
            <a:extLst>
              <a:ext uri="{FF2B5EF4-FFF2-40B4-BE49-F238E27FC236}">
                <a16:creationId xmlns:a16="http://schemas.microsoft.com/office/drawing/2014/main" id="{01B45897-82BE-45F4-B7E0-A5DBFF4FF510}"/>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6636" t="-3891" r="-16636" b="-3885"/>
          <a:stretch/>
        </p:blipFill>
        <p:spPr>
          <a:xfrm>
            <a:off x="0" y="1358901"/>
            <a:ext cx="9144000" cy="5499100"/>
          </a:xfrm>
        </p:spPr>
      </p:pic>
    </p:spTree>
    <p:extLst>
      <p:ext uri="{BB962C8B-B14F-4D97-AF65-F5344CB8AC3E}">
        <p14:creationId xmlns:p14="http://schemas.microsoft.com/office/powerpoint/2010/main" val="21868020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C0F607C-0F51-4F1D-AD59-4CDE547404F6}"/>
              </a:ext>
            </a:extLst>
          </p:cNvPr>
          <p:cNvSpPr>
            <a:spLocks noGrp="1"/>
          </p:cNvSpPr>
          <p:nvPr>
            <p:ph type="title"/>
          </p:nvPr>
        </p:nvSpPr>
        <p:spPr/>
        <p:txBody>
          <a:bodyPr>
            <a:normAutofit/>
          </a:bodyPr>
          <a:lstStyle/>
          <a:p>
            <a:r>
              <a:rPr lang="en-US" sz="3600" dirty="0"/>
              <a:t>Technically Correct</a:t>
            </a:r>
          </a:p>
        </p:txBody>
      </p:sp>
      <p:pic>
        <p:nvPicPr>
          <p:cNvPr id="9" name="Picture Placeholder 8" descr="Thermometer captioned &quot;ensure accuracy.&quot;">
            <a:extLst>
              <a:ext uri="{FF2B5EF4-FFF2-40B4-BE49-F238E27FC236}">
                <a16:creationId xmlns:a16="http://schemas.microsoft.com/office/drawing/2014/main" id="{29CDD02C-9043-4761-9366-857C551A6090}"/>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6892" r="6892"/>
          <a:stretch>
            <a:fillRect/>
          </a:stretch>
        </p:blipFill>
        <p:spPr>
          <a:xfrm>
            <a:off x="324388" y="0"/>
            <a:ext cx="2210753" cy="2947670"/>
          </a:xfrm>
          <a:prstGeom prst="roundRect">
            <a:avLst>
              <a:gd name="adj" fmla="val 11111"/>
            </a:avLst>
          </a:prstGeom>
          <a:noFill/>
          <a:ln w="190500" cap="rnd">
            <a:noFill/>
            <a:prstDash val="solid"/>
          </a:ln>
          <a:effectLst>
            <a:outerShdw blurRad="101600" dist="50800" dir="7200000" algn="tl" rotWithShape="0">
              <a:srgbClr val="000000">
                <a:alpha val="45000"/>
              </a:srgbClr>
            </a:outerShdw>
          </a:effectLst>
        </p:spPr>
      </p:pic>
      <p:pic>
        <p:nvPicPr>
          <p:cNvPr id="11" name="Picture Placeholder 10" descr="A tanker truck spraying tack coat captioned &quot;review new materials, equipment, and methods.&quot;">
            <a:extLst>
              <a:ext uri="{FF2B5EF4-FFF2-40B4-BE49-F238E27FC236}">
                <a16:creationId xmlns:a16="http://schemas.microsoft.com/office/drawing/2014/main" id="{49477FAD-0D9A-4AC1-A534-E520F0809D97}"/>
              </a:ext>
            </a:extLst>
          </p:cNvPr>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l="11060" t="11794" r="13177" b="18358"/>
          <a:stretch/>
        </p:blipFill>
        <p:spPr>
          <a:xfrm>
            <a:off x="2030321" y="2389289"/>
            <a:ext cx="2738449" cy="2012443"/>
          </a:xfrm>
          <a:prstGeom prst="roundRect">
            <a:avLst>
              <a:gd name="adj" fmla="val 11111"/>
            </a:avLst>
          </a:prstGeom>
          <a:noFill/>
          <a:ln w="190500" cap="rnd">
            <a:noFill/>
            <a:prstDash val="solid"/>
          </a:ln>
          <a:effectLst>
            <a:outerShdw blurRad="101600" dist="50800" dir="7200000" algn="tl" rotWithShape="0">
              <a:srgbClr val="000000">
                <a:alpha val="45000"/>
              </a:srgbClr>
            </a:outerShdw>
          </a:effectLst>
        </p:spPr>
      </p:pic>
      <p:pic>
        <p:nvPicPr>
          <p:cNvPr id="13" name="Picture Placeholder 12" descr="People working together illustrating concept captioned as &quot;identify best practices by networking and feedback&quot;">
            <a:extLst>
              <a:ext uri="{FF2B5EF4-FFF2-40B4-BE49-F238E27FC236}">
                <a16:creationId xmlns:a16="http://schemas.microsoft.com/office/drawing/2014/main" id="{F1EA5D9B-8A5B-4DFE-977D-DB4C0004B342}"/>
              </a:ext>
            </a:extLst>
          </p:cNvPr>
          <p:cNvPicPr>
            <a:picLocks noGrp="1" noChangeAspect="1"/>
          </p:cNvPicPr>
          <p:nvPr>
            <p:ph type="pic" sz="quarter" idx="14"/>
          </p:nvPr>
        </p:nvPicPr>
        <p:blipFill rotWithShape="1">
          <a:blip r:embed="rId5">
            <a:extLst>
              <a:ext uri="{28A0092B-C50C-407E-A947-70E740481C1C}">
                <a14:useLocalDpi xmlns:a14="http://schemas.microsoft.com/office/drawing/2010/main" val="0"/>
              </a:ext>
            </a:extLst>
          </a:blip>
          <a:srcRect l="6702" t="7721" r="13820" b="12155"/>
          <a:stretch/>
        </p:blipFill>
        <p:spPr>
          <a:xfrm>
            <a:off x="324388" y="4401732"/>
            <a:ext cx="2428238" cy="2361781"/>
          </a:xfrm>
          <a:prstGeom prst="roundRect">
            <a:avLst>
              <a:gd name="adj" fmla="val 11111"/>
            </a:avLst>
          </a:prstGeom>
          <a:noFill/>
          <a:ln w="190500" cap="rnd">
            <a:noFill/>
            <a:prstDash val="solid"/>
          </a:ln>
          <a:effectLst>
            <a:outerShdw blurRad="101600" dist="50800" dir="7200000" algn="tl" rotWithShape="0">
              <a:srgbClr val="000000">
                <a:alpha val="45000"/>
              </a:srgbClr>
            </a:outerShdw>
          </a:effectLst>
        </p:spPr>
      </p:pic>
      <p:pic>
        <p:nvPicPr>
          <p:cNvPr id="15" name="Content Placeholder 14" descr="Five Cs graphic with &quot;Correct&quot; emphasized.">
            <a:extLst>
              <a:ext uri="{FF2B5EF4-FFF2-40B4-BE49-F238E27FC236}">
                <a16:creationId xmlns:a16="http://schemas.microsoft.com/office/drawing/2014/main" id="{519863B6-C9CB-4033-BDD6-3E54CB73FE9F}"/>
              </a:ext>
            </a:extLst>
          </p:cNvPr>
          <p:cNvPicPr>
            <a:picLocks noGrp="1" noChangeAspect="1"/>
          </p:cNvPicPr>
          <p:nvPr>
            <p:ph sz="quarter" idx="10"/>
          </p:nvPr>
        </p:nvPicPr>
        <p:blipFill>
          <a:blip r:embed="rId6">
            <a:extLst>
              <a:ext uri="{28A0092B-C50C-407E-A947-70E740481C1C}">
                <a14:useLocalDpi xmlns:a14="http://schemas.microsoft.com/office/drawing/2010/main" val="0"/>
              </a:ext>
            </a:extLst>
          </a:blip>
          <a:stretch>
            <a:fillRect/>
          </a:stretch>
        </p:blipFill>
        <p:spPr>
          <a:xfrm>
            <a:off x="5489002" y="2389289"/>
            <a:ext cx="2225233" cy="3517697"/>
          </a:xfrm>
        </p:spPr>
      </p:pic>
    </p:spTree>
    <p:extLst>
      <p:ext uri="{BB962C8B-B14F-4D97-AF65-F5344CB8AC3E}">
        <p14:creationId xmlns:p14="http://schemas.microsoft.com/office/powerpoint/2010/main" val="2416343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p:cNvSpPr>
            <a:spLocks noGrp="1" noChangeArrowheads="1"/>
          </p:cNvSpPr>
          <p:nvPr>
            <p:ph type="title"/>
          </p:nvPr>
        </p:nvSpPr>
        <p:spPr/>
        <p:txBody>
          <a:bodyPr>
            <a:normAutofit/>
          </a:bodyPr>
          <a:lstStyle/>
          <a:p>
            <a:r>
              <a:rPr lang="en-US" sz="4000" dirty="0"/>
              <a:t>Grammatically Correct</a:t>
            </a:r>
          </a:p>
        </p:txBody>
      </p:sp>
      <p:pic>
        <p:nvPicPr>
          <p:cNvPr id="21" name="Content Placeholder 20" descr="Five Cs graphic with &quot;Correct&quot; emphasized.">
            <a:extLst>
              <a:ext uri="{FF2B5EF4-FFF2-40B4-BE49-F238E27FC236}">
                <a16:creationId xmlns:a16="http://schemas.microsoft.com/office/drawing/2014/main" id="{E7097CC1-B6EA-42CC-9EAC-19994463E5D6}"/>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103348" y="2063134"/>
            <a:ext cx="2321770" cy="3666744"/>
          </a:xfrm>
          <a:prstGeom prst="rect">
            <a:avLst/>
          </a:prstGeom>
        </p:spPr>
      </p:pic>
      <p:sp>
        <p:nvSpPr>
          <p:cNvPr id="20" name="Content Placeholder 19">
            <a:extLst>
              <a:ext uri="{FF2B5EF4-FFF2-40B4-BE49-F238E27FC236}">
                <a16:creationId xmlns:a16="http://schemas.microsoft.com/office/drawing/2014/main" id="{EE8BD2C9-618D-4C59-97BA-8AE5680C52FE}"/>
              </a:ext>
            </a:extLst>
          </p:cNvPr>
          <p:cNvSpPr>
            <a:spLocks noGrp="1"/>
          </p:cNvSpPr>
          <p:nvPr>
            <p:ph sz="half" idx="2"/>
          </p:nvPr>
        </p:nvSpPr>
        <p:spPr>
          <a:xfrm>
            <a:off x="3943350" y="2063134"/>
            <a:ext cx="4572000" cy="4351338"/>
          </a:xfrm>
        </p:spPr>
        <p:txBody>
          <a:bodyPr/>
          <a:lstStyle/>
          <a:p>
            <a:pPr marL="0" indent="0">
              <a:buNone/>
            </a:pPr>
            <a:r>
              <a:rPr lang="en-US" sz="3200" dirty="0"/>
              <a:t>Eliminate misplaced modifiers</a:t>
            </a:r>
          </a:p>
          <a:p>
            <a:r>
              <a:rPr lang="en-US" sz="2800" dirty="0"/>
              <a:t>Keep subjects and objects close to verbs</a:t>
            </a:r>
          </a:p>
          <a:p>
            <a:r>
              <a:rPr lang="en-US" sz="2800" dirty="0"/>
              <a:t>Place modifiers next to words they modify</a:t>
            </a:r>
          </a:p>
          <a:p>
            <a:endParaRPr lang="en-US" dirty="0"/>
          </a:p>
        </p:txBody>
      </p:sp>
    </p:spTree>
    <p:extLst>
      <p:ext uri="{BB962C8B-B14F-4D97-AF65-F5344CB8AC3E}">
        <p14:creationId xmlns:p14="http://schemas.microsoft.com/office/powerpoint/2010/main" val="18341343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p:cNvSpPr>
            <a:spLocks noGrp="1" noChangeArrowheads="1"/>
          </p:cNvSpPr>
          <p:nvPr>
            <p:ph type="title"/>
          </p:nvPr>
        </p:nvSpPr>
        <p:spPr/>
        <p:txBody>
          <a:bodyPr>
            <a:normAutofit/>
          </a:bodyPr>
          <a:lstStyle/>
          <a:p>
            <a:r>
              <a:rPr lang="en-US" sz="4000" dirty="0"/>
              <a:t>Grammatically Correct</a:t>
            </a:r>
            <a:br>
              <a:rPr lang="en-US" sz="4000" dirty="0"/>
            </a:br>
            <a:r>
              <a:rPr lang="en-US" sz="3200" i="1" dirty="0"/>
              <a:t>Discussion</a:t>
            </a:r>
            <a:r>
              <a:rPr lang="en-US" sz="4000" dirty="0"/>
              <a:t> </a:t>
            </a:r>
          </a:p>
        </p:txBody>
      </p:sp>
      <p:pic>
        <p:nvPicPr>
          <p:cNvPr id="9" name="Content Placeholder 8" descr="Five Cs graphic with &quot;Correct&quot; emphasized.">
            <a:extLst>
              <a:ext uri="{FF2B5EF4-FFF2-40B4-BE49-F238E27FC236}">
                <a16:creationId xmlns:a16="http://schemas.microsoft.com/office/drawing/2014/main" id="{C5C454D0-9B57-482B-AED4-600D61F104CA}"/>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1072273" y="2059497"/>
            <a:ext cx="2321770" cy="3666744"/>
          </a:xfrm>
          <a:prstGeom prst="rect">
            <a:avLst/>
          </a:prstGeom>
        </p:spPr>
      </p:pic>
      <p:sp>
        <p:nvSpPr>
          <p:cNvPr id="3" name="Content Placeholder 2"/>
          <p:cNvSpPr>
            <a:spLocks noGrp="1"/>
          </p:cNvSpPr>
          <p:nvPr>
            <p:ph sz="half" idx="1"/>
          </p:nvPr>
        </p:nvSpPr>
        <p:spPr>
          <a:xfrm>
            <a:off x="3902281" y="2059497"/>
            <a:ext cx="5272227" cy="4351338"/>
          </a:xfrm>
        </p:spPr>
        <p:txBody>
          <a:bodyPr>
            <a:normAutofit/>
          </a:bodyPr>
          <a:lstStyle/>
          <a:p>
            <a:pPr marL="0" indent="0">
              <a:buNone/>
            </a:pPr>
            <a:r>
              <a:rPr lang="en-US" sz="3200" dirty="0"/>
              <a:t>“Obtain authorization from the engineer in writing.”</a:t>
            </a:r>
          </a:p>
          <a:p>
            <a:r>
              <a:rPr lang="en-US" sz="2800" dirty="0"/>
              <a:t>“Obtain authorization in writing from the engineer.”</a:t>
            </a:r>
          </a:p>
          <a:p>
            <a:r>
              <a:rPr lang="en-US" sz="2800" b="1" dirty="0"/>
              <a:t>“Obtain written authorization from the engineer.”</a:t>
            </a:r>
          </a:p>
          <a:p>
            <a:endParaRPr lang="en-US" dirty="0"/>
          </a:p>
        </p:txBody>
      </p:sp>
    </p:spTree>
    <p:extLst>
      <p:ext uri="{BB962C8B-B14F-4D97-AF65-F5344CB8AC3E}">
        <p14:creationId xmlns:p14="http://schemas.microsoft.com/office/powerpoint/2010/main" val="3470961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p:cNvSpPr>
            <a:spLocks noGrp="1" noChangeArrowheads="1"/>
          </p:cNvSpPr>
          <p:nvPr>
            <p:ph type="title"/>
          </p:nvPr>
        </p:nvSpPr>
        <p:spPr>
          <a:xfrm>
            <a:off x="4765407" y="494862"/>
            <a:ext cx="4235980" cy="1590675"/>
          </a:xfrm>
        </p:spPr>
        <p:txBody>
          <a:bodyPr>
            <a:normAutofit fontScale="90000"/>
          </a:bodyPr>
          <a:lstStyle/>
          <a:p>
            <a:r>
              <a:rPr lang="en-US" sz="4000" dirty="0"/>
              <a:t>Writing Styles and Specifications</a:t>
            </a:r>
          </a:p>
        </p:txBody>
      </p:sp>
      <p:pic>
        <p:nvPicPr>
          <p:cNvPr id="5" name="Picture Placeholder 4" descr="A hand writing on paper. ">
            <a:extLst>
              <a:ext uri="{FF2B5EF4-FFF2-40B4-BE49-F238E27FC236}">
                <a16:creationId xmlns:a16="http://schemas.microsoft.com/office/drawing/2014/main" id="{4CE1E818-F0AC-470B-9A5C-9BBF0BFD5672}"/>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5301" t="3395" r="5336" b="3360"/>
          <a:stretch/>
        </p:blipFill>
        <p:spPr>
          <a:xfrm>
            <a:off x="501602" y="720072"/>
            <a:ext cx="4070398" cy="5417856"/>
          </a:xfrm>
          <a:prstGeom prst="roundRect">
            <a:avLst>
              <a:gd name="adj" fmla="val 11111"/>
            </a:avLst>
          </a:prstGeom>
          <a:ln w="190500" cap="rnd">
            <a:noFill/>
            <a:prstDash val="solid"/>
          </a:ln>
          <a:effectLst>
            <a:outerShdw blurRad="101600" dist="50800" dir="7200000" algn="tl" rotWithShape="0">
              <a:srgbClr val="000000">
                <a:alpha val="45000"/>
              </a:srgbClr>
            </a:outerShdw>
          </a:effectLst>
        </p:spPr>
      </p:pic>
      <p:sp>
        <p:nvSpPr>
          <p:cNvPr id="5123" name="Content Placeholder 3"/>
          <p:cNvSpPr>
            <a:spLocks noGrp="1" noChangeArrowheads="1"/>
          </p:cNvSpPr>
          <p:nvPr>
            <p:ph sz="quarter" idx="10"/>
          </p:nvPr>
        </p:nvSpPr>
        <p:spPr>
          <a:xfrm>
            <a:off x="4765407" y="2325631"/>
            <a:ext cx="3665747" cy="3927150"/>
          </a:xfrm>
        </p:spPr>
        <p:txBody>
          <a:bodyPr/>
          <a:lstStyle/>
          <a:p>
            <a:pPr lvl="0"/>
            <a:r>
              <a:rPr lang="en-US" sz="2800" dirty="0"/>
              <a:t>Writing styles</a:t>
            </a:r>
          </a:p>
          <a:p>
            <a:pPr lvl="0"/>
            <a:r>
              <a:rPr lang="en-US" sz="2800" dirty="0"/>
              <a:t>Writing process as a project</a:t>
            </a:r>
          </a:p>
          <a:p>
            <a:pPr lvl="0"/>
            <a:r>
              <a:rPr lang="en-US" sz="2800" dirty="0"/>
              <a:t>Effect of writing styles on interpretation</a:t>
            </a:r>
          </a:p>
          <a:p>
            <a:pPr lvl="0"/>
            <a:r>
              <a:rPr lang="en-US" sz="2800" dirty="0"/>
              <a:t>Plain language approach</a:t>
            </a:r>
            <a:endParaRPr lang="en-US" dirty="0"/>
          </a:p>
        </p:txBody>
      </p:sp>
    </p:spTree>
    <p:extLst>
      <p:ext uri="{BB962C8B-B14F-4D97-AF65-F5344CB8AC3E}">
        <p14:creationId xmlns:p14="http://schemas.microsoft.com/office/powerpoint/2010/main" val="3884501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p:cNvSpPr>
            <a:spLocks noGrp="1" noChangeArrowheads="1"/>
          </p:cNvSpPr>
          <p:nvPr>
            <p:ph type="title"/>
          </p:nvPr>
        </p:nvSpPr>
        <p:spPr/>
        <p:txBody>
          <a:bodyPr>
            <a:normAutofit/>
          </a:bodyPr>
          <a:lstStyle/>
          <a:p>
            <a:r>
              <a:rPr lang="en-US" sz="4000" dirty="0"/>
              <a:t>Grammatically Correct</a:t>
            </a:r>
            <a:br>
              <a:rPr lang="en-US" sz="4000" dirty="0"/>
            </a:br>
            <a:r>
              <a:rPr lang="en-US" sz="3200" i="1" dirty="0"/>
              <a:t>Rules</a:t>
            </a:r>
          </a:p>
        </p:txBody>
      </p:sp>
      <p:pic>
        <p:nvPicPr>
          <p:cNvPr id="10" name="Content Placeholder 9" descr="Five Cs graphic with &quot;Correct&quot; emphasized.">
            <a:extLst>
              <a:ext uri="{FF2B5EF4-FFF2-40B4-BE49-F238E27FC236}">
                <a16:creationId xmlns:a16="http://schemas.microsoft.com/office/drawing/2014/main" id="{56163B5D-3D8D-456B-98C8-E6BF956295B9}"/>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112937" y="2057400"/>
            <a:ext cx="2319964" cy="3663892"/>
          </a:xfrm>
          <a:prstGeom prst="rect">
            <a:avLst/>
          </a:prstGeom>
        </p:spPr>
      </p:pic>
      <p:sp>
        <p:nvSpPr>
          <p:cNvPr id="9" name="Content Placeholder 8">
            <a:extLst>
              <a:ext uri="{FF2B5EF4-FFF2-40B4-BE49-F238E27FC236}">
                <a16:creationId xmlns:a16="http://schemas.microsoft.com/office/drawing/2014/main" id="{6B13D0A8-A133-4F2E-B838-D093B1CCB66D}"/>
              </a:ext>
            </a:extLst>
          </p:cNvPr>
          <p:cNvSpPr>
            <a:spLocks noGrp="1"/>
          </p:cNvSpPr>
          <p:nvPr>
            <p:ph sz="half" idx="2"/>
          </p:nvPr>
        </p:nvSpPr>
        <p:spPr>
          <a:xfrm>
            <a:off x="3824495" y="2057400"/>
            <a:ext cx="4572000" cy="3663892"/>
          </a:xfrm>
        </p:spPr>
        <p:txBody>
          <a:bodyPr>
            <a:normAutofit/>
          </a:bodyPr>
          <a:lstStyle/>
          <a:p>
            <a:r>
              <a:rPr lang="en-US" sz="3200" dirty="0"/>
              <a:t>Eliminate misplaced modifiers</a:t>
            </a:r>
          </a:p>
          <a:p>
            <a:r>
              <a:rPr lang="en-US" sz="3200" dirty="0"/>
              <a:t>Do not drop articles</a:t>
            </a:r>
          </a:p>
          <a:p>
            <a:r>
              <a:rPr lang="en-US" sz="3200" dirty="0"/>
              <a:t>Avoid serious sentence faults</a:t>
            </a:r>
          </a:p>
          <a:p>
            <a:r>
              <a:rPr lang="en-US" sz="3200" dirty="0"/>
              <a:t>Use proper punctuation</a:t>
            </a:r>
          </a:p>
          <a:p>
            <a:endParaRPr lang="en-US" dirty="0"/>
          </a:p>
        </p:txBody>
      </p:sp>
    </p:spTree>
    <p:extLst>
      <p:ext uri="{BB962C8B-B14F-4D97-AF65-F5344CB8AC3E}">
        <p14:creationId xmlns:p14="http://schemas.microsoft.com/office/powerpoint/2010/main" val="936162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3727B22-E608-40D4-892F-300F30A98768}"/>
              </a:ext>
            </a:extLst>
          </p:cNvPr>
          <p:cNvSpPr>
            <a:spLocks noGrp="1"/>
          </p:cNvSpPr>
          <p:nvPr>
            <p:ph type="title"/>
          </p:nvPr>
        </p:nvSpPr>
        <p:spPr>
          <a:xfrm>
            <a:off x="4948894" y="550325"/>
            <a:ext cx="3850299" cy="1590675"/>
          </a:xfrm>
        </p:spPr>
        <p:txBody>
          <a:bodyPr>
            <a:normAutofit/>
          </a:bodyPr>
          <a:lstStyle/>
          <a:p>
            <a:r>
              <a:rPr lang="en-US" sz="3600" dirty="0"/>
              <a:t>Grammatically Correct</a:t>
            </a:r>
            <a:br>
              <a:rPr lang="en-US" sz="3600" dirty="0"/>
            </a:br>
            <a:r>
              <a:rPr lang="en-US" sz="3200" i="1" dirty="0"/>
              <a:t>Guidance</a:t>
            </a:r>
          </a:p>
        </p:txBody>
      </p:sp>
      <p:pic>
        <p:nvPicPr>
          <p:cNvPr id="7" name="Picture Placeholder 6" descr="A hand using a computer mouse and keyboard.">
            <a:extLst>
              <a:ext uri="{FF2B5EF4-FFF2-40B4-BE49-F238E27FC236}">
                <a16:creationId xmlns:a16="http://schemas.microsoft.com/office/drawing/2014/main" id="{590EB2C9-979F-468E-AA4A-6890646B1953}"/>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l="5929" t="20204" r="3034" b="5462"/>
          <a:stretch/>
        </p:blipFill>
        <p:spPr>
          <a:xfrm>
            <a:off x="438392" y="376704"/>
            <a:ext cx="4343400" cy="2899013"/>
          </a:xfrm>
          <a:prstGeom prst="roundRect">
            <a:avLst>
              <a:gd name="adj" fmla="val 11111"/>
            </a:avLst>
          </a:prstGeom>
          <a:noFill/>
          <a:ln w="190500" cap="rnd">
            <a:noFill/>
            <a:prstDash val="solid"/>
          </a:ln>
          <a:effectLst>
            <a:outerShdw blurRad="101600" dist="50800" dir="7200000" algn="tl" rotWithShape="0">
              <a:srgbClr val="000000">
                <a:alpha val="45000"/>
              </a:srgbClr>
            </a:outerShdw>
          </a:effectLst>
        </p:spPr>
      </p:pic>
      <p:pic>
        <p:nvPicPr>
          <p:cNvPr id="9" name="Picture Placeholder 8" descr="Open book captioned as &quot;refer to agency style guide&quot;">
            <a:extLst>
              <a:ext uri="{FF2B5EF4-FFF2-40B4-BE49-F238E27FC236}">
                <a16:creationId xmlns:a16="http://schemas.microsoft.com/office/drawing/2014/main" id="{2F17FD95-0B9D-4468-8421-AFDAD0CAD487}"/>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5649" t="41397" r="3495" b="7902"/>
          <a:stretch/>
        </p:blipFill>
        <p:spPr>
          <a:xfrm>
            <a:off x="438392" y="3507136"/>
            <a:ext cx="4343400" cy="2899014"/>
          </a:xfrm>
          <a:prstGeom prst="roundRect">
            <a:avLst>
              <a:gd name="adj" fmla="val 11111"/>
            </a:avLst>
          </a:prstGeom>
          <a:noFill/>
          <a:ln w="190500" cap="rnd">
            <a:noFill/>
            <a:prstDash val="solid"/>
          </a:ln>
          <a:effectLst>
            <a:outerShdw blurRad="101600" dist="50800" dir="7200000" algn="tl" rotWithShape="0">
              <a:srgbClr val="000000">
                <a:alpha val="45000"/>
              </a:srgbClr>
            </a:outerShdw>
          </a:effectLst>
        </p:spPr>
      </p:pic>
      <p:pic>
        <p:nvPicPr>
          <p:cNvPr id="11" name="Content Placeholder 10" descr="Five Cs graphic with &quot;Correct&quot; emphasized.">
            <a:extLst>
              <a:ext uri="{FF2B5EF4-FFF2-40B4-BE49-F238E27FC236}">
                <a16:creationId xmlns:a16="http://schemas.microsoft.com/office/drawing/2014/main" id="{90C81DE8-C9C1-47BB-9699-2941D7566267}"/>
              </a:ext>
            </a:extLst>
          </p:cNvPr>
          <p:cNvPicPr>
            <a:picLocks noGrp="1" noChangeAspect="1"/>
          </p:cNvPicPr>
          <p:nvPr>
            <p:ph sz="quarter" idx="10"/>
          </p:nvPr>
        </p:nvPicPr>
        <p:blipFill>
          <a:blip r:embed="rId4">
            <a:extLst>
              <a:ext uri="{28A0092B-C50C-407E-A947-70E740481C1C}">
                <a14:useLocalDpi xmlns:a14="http://schemas.microsoft.com/office/drawing/2010/main" val="0"/>
              </a:ext>
            </a:extLst>
          </a:blip>
          <a:stretch>
            <a:fillRect/>
          </a:stretch>
        </p:blipFill>
        <p:spPr>
          <a:xfrm>
            <a:off x="5461568" y="2343565"/>
            <a:ext cx="2280102" cy="3609145"/>
          </a:xfrm>
        </p:spPr>
      </p:pic>
    </p:spTree>
    <p:extLst>
      <p:ext uri="{BB962C8B-B14F-4D97-AF65-F5344CB8AC3E}">
        <p14:creationId xmlns:p14="http://schemas.microsoft.com/office/powerpoint/2010/main" val="9237223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p:cNvSpPr>
            <a:spLocks noGrp="1" noChangeArrowheads="1"/>
          </p:cNvSpPr>
          <p:nvPr>
            <p:ph type="title"/>
          </p:nvPr>
        </p:nvSpPr>
        <p:spPr/>
        <p:txBody>
          <a:bodyPr/>
          <a:lstStyle/>
          <a:p>
            <a:r>
              <a:rPr lang="en-US" sz="3200" dirty="0"/>
              <a:t>Partner Activity 3.3</a:t>
            </a:r>
          </a:p>
        </p:txBody>
      </p:sp>
      <p:sp>
        <p:nvSpPr>
          <p:cNvPr id="5123" name="Content Placeholder 3"/>
          <p:cNvSpPr>
            <a:spLocks noGrp="1" noChangeArrowheads="1"/>
          </p:cNvSpPr>
          <p:nvPr>
            <p:ph type="body" sz="quarter" idx="10"/>
          </p:nvPr>
        </p:nvSpPr>
        <p:spPr/>
        <p:txBody>
          <a:bodyPr>
            <a:normAutofit/>
          </a:bodyPr>
          <a:lstStyle/>
          <a:p>
            <a:pPr>
              <a:spcBef>
                <a:spcPts val="475"/>
              </a:spcBef>
            </a:pPr>
            <a:r>
              <a:rPr lang="en-US" sz="2800" dirty="0"/>
              <a:t>Read the Costly Comma scenario</a:t>
            </a:r>
          </a:p>
          <a:p>
            <a:pPr>
              <a:spcBef>
                <a:spcPts val="475"/>
              </a:spcBef>
            </a:pPr>
            <a:r>
              <a:rPr lang="en-US" sz="2800" dirty="0"/>
              <a:t>Answer the questions</a:t>
            </a:r>
          </a:p>
        </p:txBody>
      </p:sp>
    </p:spTree>
    <p:extLst>
      <p:ext uri="{BB962C8B-B14F-4D97-AF65-F5344CB8AC3E}">
        <p14:creationId xmlns:p14="http://schemas.microsoft.com/office/powerpoint/2010/main" val="7831348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8FB23C-A32B-4A40-9894-28D20D5A9016}"/>
              </a:ext>
            </a:extLst>
          </p:cNvPr>
          <p:cNvSpPr>
            <a:spLocks noGrp="1"/>
          </p:cNvSpPr>
          <p:nvPr>
            <p:ph type="title"/>
          </p:nvPr>
        </p:nvSpPr>
        <p:spPr>
          <a:xfrm>
            <a:off x="628650" y="365127"/>
            <a:ext cx="8515350" cy="1320795"/>
          </a:xfrm>
        </p:spPr>
        <p:txBody>
          <a:bodyPr>
            <a:normAutofit/>
          </a:bodyPr>
          <a:lstStyle/>
          <a:p>
            <a:r>
              <a:rPr lang="en-US" sz="4000" dirty="0"/>
              <a:t>Partner Activity 3.3—Debrief</a:t>
            </a:r>
          </a:p>
        </p:txBody>
      </p:sp>
      <p:sp>
        <p:nvSpPr>
          <p:cNvPr id="5" name="Content Placeholder 4">
            <a:extLst>
              <a:ext uri="{FF2B5EF4-FFF2-40B4-BE49-F238E27FC236}">
                <a16:creationId xmlns:a16="http://schemas.microsoft.com/office/drawing/2014/main" id="{07618A2E-0663-44F7-9BB7-A3598EEA09D2}"/>
              </a:ext>
            </a:extLst>
          </p:cNvPr>
          <p:cNvSpPr>
            <a:spLocks noGrp="1"/>
          </p:cNvSpPr>
          <p:nvPr>
            <p:ph sz="half" idx="1"/>
          </p:nvPr>
        </p:nvSpPr>
        <p:spPr>
          <a:xfrm>
            <a:off x="1174155" y="2057400"/>
            <a:ext cx="7645754" cy="1320795"/>
          </a:xfrm>
        </p:spPr>
        <p:txBody>
          <a:bodyPr>
            <a:noAutofit/>
          </a:bodyPr>
          <a:lstStyle/>
          <a:p>
            <a:pPr marL="0" indent="0">
              <a:buNone/>
            </a:pPr>
            <a:r>
              <a:rPr lang="en-US" sz="2400" dirty="0"/>
              <a:t>“This agreement shall be effective from the date it is made and shall continue in force for a period of five (5) years from the date it is made, and thereafter for successive five (5) year terms, unless and until terminated by one-year prior  notice in writing by either party.”</a:t>
            </a:r>
          </a:p>
          <a:p>
            <a:pPr marL="0" indent="0">
              <a:buNone/>
            </a:pPr>
            <a:endParaRPr lang="en-US" sz="2400" dirty="0"/>
          </a:p>
        </p:txBody>
      </p:sp>
      <p:cxnSp>
        <p:nvCxnSpPr>
          <p:cNvPr id="9" name="Straight Arrow Connector 8" descr="arrow pointing to part in sentence after &quot;five year terms&quot;">
            <a:extLst>
              <a:ext uri="{FF2B5EF4-FFF2-40B4-BE49-F238E27FC236}">
                <a16:creationId xmlns:a16="http://schemas.microsoft.com/office/drawing/2014/main" id="{ED8772B4-7B48-441A-92A8-49D6AFE14A67}"/>
              </a:ext>
            </a:extLst>
          </p:cNvPr>
          <p:cNvCxnSpPr/>
          <p:nvPr/>
        </p:nvCxnSpPr>
        <p:spPr>
          <a:xfrm flipV="1">
            <a:off x="4637469" y="3378195"/>
            <a:ext cx="497711" cy="104333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BF3DA276-1F82-4FE7-BA6F-EFBC90EBAC98}"/>
              </a:ext>
            </a:extLst>
          </p:cNvPr>
          <p:cNvSpPr>
            <a:spLocks noGrp="1"/>
          </p:cNvSpPr>
          <p:nvPr>
            <p:ph sz="half" idx="10"/>
          </p:nvPr>
        </p:nvSpPr>
        <p:spPr>
          <a:xfrm>
            <a:off x="2731626" y="4421529"/>
            <a:ext cx="5046562" cy="1747777"/>
          </a:xfrm>
          <a:solidFill>
            <a:schemeClr val="bg1">
              <a:lumMod val="85000"/>
            </a:schemeClr>
          </a:solidFill>
        </p:spPr>
        <p:txBody>
          <a:bodyPr>
            <a:normAutofit/>
          </a:bodyPr>
          <a:lstStyle/>
          <a:p>
            <a:pPr marL="0" indent="0">
              <a:buNone/>
            </a:pPr>
            <a:r>
              <a:rPr lang="en-US" sz="2400" dirty="0"/>
              <a:t>Meant the third part of the sentence describing the termination process (one-year written notice) applied to both the five-year term and five-year renewals</a:t>
            </a:r>
          </a:p>
          <a:p>
            <a:endParaRPr lang="en-US" sz="2400" dirty="0"/>
          </a:p>
        </p:txBody>
      </p:sp>
    </p:spTree>
    <p:extLst>
      <p:ext uri="{BB962C8B-B14F-4D97-AF65-F5344CB8AC3E}">
        <p14:creationId xmlns:p14="http://schemas.microsoft.com/office/powerpoint/2010/main" val="163949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bg/>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2B6F93F-C042-4F04-8DE3-B5792E92BA7E}"/>
              </a:ext>
            </a:extLst>
          </p:cNvPr>
          <p:cNvSpPr>
            <a:spLocks noGrp="1"/>
          </p:cNvSpPr>
          <p:nvPr>
            <p:ph type="title"/>
          </p:nvPr>
        </p:nvSpPr>
        <p:spPr>
          <a:xfrm>
            <a:off x="4819205" y="515600"/>
            <a:ext cx="4114799" cy="1590675"/>
          </a:xfrm>
        </p:spPr>
        <p:txBody>
          <a:bodyPr>
            <a:normAutofit/>
          </a:bodyPr>
          <a:lstStyle/>
          <a:p>
            <a:r>
              <a:rPr lang="en-US" sz="3600" dirty="0"/>
              <a:t>Clear</a:t>
            </a:r>
            <a:br>
              <a:rPr lang="en-US" sz="3600" dirty="0"/>
            </a:br>
            <a:r>
              <a:rPr lang="en-US" sz="3200" i="1" dirty="0"/>
              <a:t>Avoid Ambiguity</a:t>
            </a:r>
          </a:p>
        </p:txBody>
      </p:sp>
      <p:pic>
        <p:nvPicPr>
          <p:cNvPr id="7" name="Picture Placeholder 6" descr="Highway construction inspector looking at roadway with level captioned “convey exact meaning and use measurable standards&quot;">
            <a:extLst>
              <a:ext uri="{FF2B5EF4-FFF2-40B4-BE49-F238E27FC236}">
                <a16:creationId xmlns:a16="http://schemas.microsoft.com/office/drawing/2014/main" id="{17040F51-FF80-4BD1-8D58-14C974BBA399}"/>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3461" t="3391" r="4312" b="6641"/>
          <a:stretch/>
        </p:blipFill>
        <p:spPr>
          <a:xfrm>
            <a:off x="497710" y="254643"/>
            <a:ext cx="4114800" cy="3088558"/>
          </a:xfrm>
          <a:prstGeom prst="roundRect">
            <a:avLst>
              <a:gd name="adj" fmla="val 11111"/>
            </a:avLst>
          </a:prstGeom>
          <a:noFill/>
          <a:ln w="190500" cap="rnd">
            <a:noFill/>
            <a:prstDash val="solid"/>
          </a:ln>
          <a:effectLst>
            <a:outerShdw blurRad="101600" dist="50800" dir="7200000" algn="tl" rotWithShape="0">
              <a:srgbClr val="000000">
                <a:alpha val="45000"/>
              </a:srgbClr>
            </a:outerShdw>
          </a:effectLst>
        </p:spPr>
      </p:pic>
      <p:pic>
        <p:nvPicPr>
          <p:cNvPr id="9" name="Picture Placeholder 8" descr="A hand holding a pen and writing in a book. Photo is captioned &quot;Use the right words the right way.&quot;">
            <a:extLst>
              <a:ext uri="{FF2B5EF4-FFF2-40B4-BE49-F238E27FC236}">
                <a16:creationId xmlns:a16="http://schemas.microsoft.com/office/drawing/2014/main" id="{C11274B1-57B7-4DD1-B183-9F80CDD16FFE}"/>
              </a:ext>
            </a:extLst>
          </p:cNvPr>
          <p:cNvPicPr>
            <a:picLocks noGrp="1" noChangeAspect="1"/>
          </p:cNvPicPr>
          <p:nvPr>
            <p:ph type="pic" sz="quarter" idx="14"/>
          </p:nvPr>
        </p:nvPicPr>
        <p:blipFill rotWithShape="1">
          <a:blip r:embed="rId4">
            <a:extLst>
              <a:ext uri="{28A0092B-C50C-407E-A947-70E740481C1C}">
                <a14:useLocalDpi xmlns:a14="http://schemas.microsoft.com/office/drawing/2010/main" val="0"/>
              </a:ext>
            </a:extLst>
          </a:blip>
          <a:srcRect l="4257" t="4037" r="1612" b="8494"/>
          <a:stretch/>
        </p:blipFill>
        <p:spPr>
          <a:xfrm>
            <a:off x="497709" y="3428999"/>
            <a:ext cx="4114800" cy="3195310"/>
          </a:xfrm>
          <a:prstGeom prst="roundRect">
            <a:avLst>
              <a:gd name="adj" fmla="val 11111"/>
            </a:avLst>
          </a:prstGeom>
          <a:noFill/>
          <a:ln w="190500" cap="rnd">
            <a:noFill/>
            <a:prstDash val="solid"/>
          </a:ln>
          <a:effectLst>
            <a:outerShdw blurRad="101600" dist="50800" dir="7200000" algn="tl" rotWithShape="0">
              <a:srgbClr val="000000">
                <a:alpha val="45000"/>
              </a:srgbClr>
            </a:outerShdw>
          </a:effectLst>
        </p:spPr>
      </p:pic>
      <p:pic>
        <p:nvPicPr>
          <p:cNvPr id="11" name="Content Placeholder 10" descr="Five Cs graphic: Clear is emphasized.">
            <a:extLst>
              <a:ext uri="{FF2B5EF4-FFF2-40B4-BE49-F238E27FC236}">
                <a16:creationId xmlns:a16="http://schemas.microsoft.com/office/drawing/2014/main" id="{0EB8AE1B-1F7D-4FE7-98F2-EFEB99B032C9}"/>
              </a:ext>
            </a:extLst>
          </p:cNvPr>
          <p:cNvPicPr>
            <a:picLocks noGrp="1" noChangeAspect="1"/>
          </p:cNvPicPr>
          <p:nvPr>
            <p:ph sz="quarter" idx="10"/>
          </p:nvPr>
        </p:nvPicPr>
        <p:blipFill>
          <a:blip r:embed="rId5">
            <a:extLst>
              <a:ext uri="{28A0092B-C50C-407E-A947-70E740481C1C}">
                <a14:useLocalDpi xmlns:a14="http://schemas.microsoft.com/office/drawing/2010/main" val="0"/>
              </a:ext>
            </a:extLst>
          </a:blip>
          <a:stretch>
            <a:fillRect/>
          </a:stretch>
        </p:blipFill>
        <p:spPr>
          <a:xfrm>
            <a:off x="5531678" y="2453302"/>
            <a:ext cx="2139881" cy="3389670"/>
          </a:xfrm>
        </p:spPr>
      </p:pic>
    </p:spTree>
    <p:extLst>
      <p:ext uri="{BB962C8B-B14F-4D97-AF65-F5344CB8AC3E}">
        <p14:creationId xmlns:p14="http://schemas.microsoft.com/office/powerpoint/2010/main" val="4152471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189449-350D-4E05-8BC9-7AB30E75C54C}"/>
              </a:ext>
            </a:extLst>
          </p:cNvPr>
          <p:cNvSpPr>
            <a:spLocks noGrp="1"/>
          </p:cNvSpPr>
          <p:nvPr>
            <p:ph type="title"/>
          </p:nvPr>
        </p:nvSpPr>
        <p:spPr/>
        <p:txBody>
          <a:bodyPr>
            <a:normAutofit/>
          </a:bodyPr>
          <a:lstStyle/>
          <a:p>
            <a:r>
              <a:rPr lang="en-US" sz="4000" dirty="0"/>
              <a:t>Clear</a:t>
            </a:r>
            <a:br>
              <a:rPr lang="en-US" sz="4000" dirty="0"/>
            </a:br>
            <a:r>
              <a:rPr lang="en-US" sz="3200" i="1" dirty="0"/>
              <a:t>Correct Usage</a:t>
            </a:r>
          </a:p>
        </p:txBody>
      </p:sp>
      <p:pic>
        <p:nvPicPr>
          <p:cNvPr id="10" name="Content Placeholder 9" descr="Five Cs graphic: Clear is emphasized.">
            <a:extLst>
              <a:ext uri="{FF2B5EF4-FFF2-40B4-BE49-F238E27FC236}">
                <a16:creationId xmlns:a16="http://schemas.microsoft.com/office/drawing/2014/main" id="{003A1CA3-F0A8-44AC-82D0-429D22255849}"/>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050571" y="2045825"/>
            <a:ext cx="2139696" cy="3390167"/>
          </a:xfrm>
        </p:spPr>
      </p:pic>
      <p:sp>
        <p:nvSpPr>
          <p:cNvPr id="9" name="Content Placeholder 8">
            <a:extLst>
              <a:ext uri="{FF2B5EF4-FFF2-40B4-BE49-F238E27FC236}">
                <a16:creationId xmlns:a16="http://schemas.microsoft.com/office/drawing/2014/main" id="{18A9DDF8-52E8-47AD-8695-EE47EDE71C18}"/>
              </a:ext>
            </a:extLst>
          </p:cNvPr>
          <p:cNvSpPr>
            <a:spLocks noGrp="1"/>
          </p:cNvSpPr>
          <p:nvPr>
            <p:ph sz="half" idx="2"/>
          </p:nvPr>
        </p:nvSpPr>
        <p:spPr>
          <a:xfrm>
            <a:off x="3587851" y="2066080"/>
            <a:ext cx="4282934" cy="4351338"/>
          </a:xfrm>
        </p:spPr>
        <p:txBody>
          <a:bodyPr>
            <a:normAutofit/>
          </a:bodyPr>
          <a:lstStyle/>
          <a:p>
            <a:pPr>
              <a:spcBef>
                <a:spcPts val="1200"/>
              </a:spcBef>
            </a:pPr>
            <a:r>
              <a:rPr lang="en-US" sz="2800" dirty="0"/>
              <a:t>Any” vs. “all”</a:t>
            </a:r>
          </a:p>
          <a:p>
            <a:pPr>
              <a:spcBef>
                <a:spcPts val="1200"/>
              </a:spcBef>
            </a:pPr>
            <a:r>
              <a:rPr lang="en-US" sz="2800" dirty="0"/>
              <a:t>“From . . . to . . .” vs. </a:t>
            </a:r>
            <a:br>
              <a:rPr lang="en-US" sz="2800" dirty="0"/>
            </a:br>
            <a:r>
              <a:rPr lang="en-US" sz="2800" dirty="0"/>
              <a:t>“between . . . and . . .”</a:t>
            </a:r>
          </a:p>
          <a:p>
            <a:pPr>
              <a:spcBef>
                <a:spcPts val="1200"/>
              </a:spcBef>
            </a:pPr>
            <a:r>
              <a:rPr lang="en-US" sz="2800" dirty="0"/>
              <a:t>“Each” vs. “either”</a:t>
            </a:r>
          </a:p>
          <a:p>
            <a:pPr>
              <a:spcBef>
                <a:spcPts val="1200"/>
              </a:spcBef>
            </a:pPr>
            <a:r>
              <a:rPr lang="en-US" sz="2800" dirty="0"/>
              <a:t>Restrictive and </a:t>
            </a:r>
            <a:br>
              <a:rPr lang="en-US" sz="2800" dirty="0"/>
            </a:br>
            <a:r>
              <a:rPr lang="en-US" sz="2800" dirty="0"/>
              <a:t>non-restrictive clauses</a:t>
            </a:r>
          </a:p>
          <a:p>
            <a:endParaRPr lang="en-US" sz="2800" dirty="0"/>
          </a:p>
        </p:txBody>
      </p:sp>
    </p:spTree>
    <p:extLst>
      <p:ext uri="{BB962C8B-B14F-4D97-AF65-F5344CB8AC3E}">
        <p14:creationId xmlns:p14="http://schemas.microsoft.com/office/powerpoint/2010/main" val="154905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p:cNvSpPr>
            <a:spLocks noGrp="1" noChangeArrowheads="1"/>
          </p:cNvSpPr>
          <p:nvPr>
            <p:ph type="title"/>
          </p:nvPr>
        </p:nvSpPr>
        <p:spPr/>
        <p:txBody>
          <a:bodyPr>
            <a:normAutofit/>
          </a:bodyPr>
          <a:lstStyle/>
          <a:p>
            <a:r>
              <a:rPr lang="en-US" sz="4000" dirty="0"/>
              <a:t>Any vs. All</a:t>
            </a:r>
          </a:p>
        </p:txBody>
      </p:sp>
      <p:pic>
        <p:nvPicPr>
          <p:cNvPr id="9" name="Content Placeholder 8" descr="Five Cs graphic: Clear is emphasized.">
            <a:extLst>
              <a:ext uri="{FF2B5EF4-FFF2-40B4-BE49-F238E27FC236}">
                <a16:creationId xmlns:a16="http://schemas.microsoft.com/office/drawing/2014/main" id="{5EB727B5-92EB-46A5-969F-BAC3793345B9}"/>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1056825" y="2040665"/>
            <a:ext cx="2141120" cy="3392424"/>
          </a:xfrm>
          <a:prstGeom prst="rect">
            <a:avLst/>
          </a:prstGeom>
        </p:spPr>
      </p:pic>
      <p:sp>
        <p:nvSpPr>
          <p:cNvPr id="3" name="Content Placeholder 2"/>
          <p:cNvSpPr>
            <a:spLocks noGrp="1"/>
          </p:cNvSpPr>
          <p:nvPr>
            <p:ph sz="half" idx="1"/>
          </p:nvPr>
        </p:nvSpPr>
        <p:spPr>
          <a:xfrm>
            <a:off x="3451128" y="2075248"/>
            <a:ext cx="5385732" cy="4351338"/>
          </a:xfrm>
        </p:spPr>
        <p:txBody>
          <a:bodyPr>
            <a:normAutofit/>
          </a:bodyPr>
          <a:lstStyle/>
          <a:p>
            <a:r>
              <a:rPr lang="en-US" sz="2800" dirty="0"/>
              <a:t>“Crush any oversized material. Repair all cracks.”</a:t>
            </a:r>
          </a:p>
          <a:p>
            <a:r>
              <a:rPr lang="en-US" sz="2800" dirty="0"/>
              <a:t>“Crush all oversized material. Repair all cracks.”</a:t>
            </a:r>
          </a:p>
          <a:p>
            <a:r>
              <a:rPr lang="en-US" sz="2800" b="1" dirty="0"/>
              <a:t>“Crush all oversized material. Repair cracks greater than </a:t>
            </a:r>
            <a:br>
              <a:rPr lang="en-US" sz="2800" b="1" dirty="0"/>
            </a:br>
            <a:r>
              <a:rPr lang="en-US" sz="2800" b="1" dirty="0"/>
              <a:t>3 mm wide.”</a:t>
            </a:r>
          </a:p>
          <a:p>
            <a:endParaRPr lang="en-US" sz="2800" dirty="0"/>
          </a:p>
          <a:p>
            <a:endParaRPr lang="en-US" sz="2800" dirty="0"/>
          </a:p>
        </p:txBody>
      </p:sp>
    </p:spTree>
    <p:extLst>
      <p:ext uri="{BB962C8B-B14F-4D97-AF65-F5344CB8AC3E}">
        <p14:creationId xmlns:p14="http://schemas.microsoft.com/office/powerpoint/2010/main" val="2650448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F749C9D-64FE-4961-9427-818038E50D22}"/>
              </a:ext>
            </a:extLst>
          </p:cNvPr>
          <p:cNvSpPr>
            <a:spLocks noGrp="1"/>
          </p:cNvSpPr>
          <p:nvPr>
            <p:ph type="title"/>
          </p:nvPr>
        </p:nvSpPr>
        <p:spPr>
          <a:xfrm>
            <a:off x="628650" y="365127"/>
            <a:ext cx="8515350" cy="1320796"/>
          </a:xfrm>
        </p:spPr>
        <p:txBody>
          <a:bodyPr>
            <a:normAutofit/>
          </a:bodyPr>
          <a:lstStyle/>
          <a:p>
            <a:r>
              <a:rPr lang="en-US" sz="4000" dirty="0"/>
              <a:t>From…to…vs. Between…and…</a:t>
            </a:r>
          </a:p>
        </p:txBody>
      </p:sp>
      <p:pic>
        <p:nvPicPr>
          <p:cNvPr id="15" name="Content Placeholder 14" descr="Five Cs graphic: Clear is emphasized.">
            <a:extLst>
              <a:ext uri="{FF2B5EF4-FFF2-40B4-BE49-F238E27FC236}">
                <a16:creationId xmlns:a16="http://schemas.microsoft.com/office/drawing/2014/main" id="{8806E803-9F82-4102-B023-CEE44932CBA5}"/>
              </a:ext>
            </a:extLst>
          </p:cNvPr>
          <p:cNvPicPr>
            <a:picLocks noGrp="1" noChangeAspect="1"/>
          </p:cNvPicPr>
          <p:nvPr>
            <p:ph sz="half" idx="11"/>
          </p:nvPr>
        </p:nvPicPr>
        <p:blipFill>
          <a:blip r:embed="rId3">
            <a:extLst>
              <a:ext uri="{28A0092B-C50C-407E-A947-70E740481C1C}">
                <a14:useLocalDpi xmlns:a14="http://schemas.microsoft.com/office/drawing/2010/main" val="0"/>
              </a:ext>
            </a:extLst>
          </a:blip>
          <a:stretch>
            <a:fillRect/>
          </a:stretch>
        </p:blipFill>
        <p:spPr>
          <a:xfrm>
            <a:off x="903629" y="2129978"/>
            <a:ext cx="1874520" cy="2969325"/>
          </a:xfrm>
        </p:spPr>
      </p:pic>
      <p:sp>
        <p:nvSpPr>
          <p:cNvPr id="7" name="Content Placeholder 6">
            <a:extLst>
              <a:ext uri="{FF2B5EF4-FFF2-40B4-BE49-F238E27FC236}">
                <a16:creationId xmlns:a16="http://schemas.microsoft.com/office/drawing/2014/main" id="{BCFA6F08-DA93-4B2B-8F8E-09F87774BDC3}"/>
              </a:ext>
            </a:extLst>
          </p:cNvPr>
          <p:cNvSpPr>
            <a:spLocks noGrp="1"/>
          </p:cNvSpPr>
          <p:nvPr>
            <p:ph sz="half" idx="2"/>
          </p:nvPr>
        </p:nvSpPr>
        <p:spPr>
          <a:xfrm>
            <a:off x="3040038" y="2196818"/>
            <a:ext cx="5857522" cy="1017695"/>
          </a:xfrm>
        </p:spPr>
        <p:txBody>
          <a:bodyPr>
            <a:normAutofit/>
          </a:bodyPr>
          <a:lstStyle/>
          <a:p>
            <a:r>
              <a:rPr lang="en-US" sz="2800" dirty="0"/>
              <a:t>“The contractor shall open the ramp between July 3rd and July 5th.”</a:t>
            </a:r>
          </a:p>
        </p:txBody>
      </p:sp>
      <p:sp>
        <p:nvSpPr>
          <p:cNvPr id="11" name="Content Placeholder 10">
            <a:extLst>
              <a:ext uri="{FF2B5EF4-FFF2-40B4-BE49-F238E27FC236}">
                <a16:creationId xmlns:a16="http://schemas.microsoft.com/office/drawing/2014/main" id="{0AF9916A-6E0D-499D-95EB-835944475377}"/>
              </a:ext>
            </a:extLst>
          </p:cNvPr>
          <p:cNvSpPr>
            <a:spLocks noGrp="1"/>
          </p:cNvSpPr>
          <p:nvPr>
            <p:ph sz="half" idx="13"/>
          </p:nvPr>
        </p:nvSpPr>
        <p:spPr>
          <a:xfrm>
            <a:off x="3040038" y="3544455"/>
            <a:ext cx="5888062" cy="1185589"/>
          </a:xfrm>
        </p:spPr>
        <p:txBody>
          <a:bodyPr>
            <a:normAutofit/>
          </a:bodyPr>
          <a:lstStyle/>
          <a:p>
            <a:r>
              <a:rPr lang="en-US" sz="2800" dirty="0"/>
              <a:t>“The contractor shall open the ramp from July 3rd to July 5th.”</a:t>
            </a:r>
          </a:p>
        </p:txBody>
      </p:sp>
      <p:pic>
        <p:nvPicPr>
          <p:cNvPr id="17" name="Content Placeholder 16" descr="Box to highlight answer (“The contractor shall open the ramp from July 3rd to July 5th.”). ">
            <a:extLst>
              <a:ext uri="{FF2B5EF4-FFF2-40B4-BE49-F238E27FC236}">
                <a16:creationId xmlns:a16="http://schemas.microsoft.com/office/drawing/2014/main" id="{9C563DD3-B5C8-4DF5-952E-9805F4A8422D}"/>
              </a:ext>
            </a:extLst>
          </p:cNvPr>
          <p:cNvPicPr>
            <a:picLocks noGrp="1" noChangeAspect="1"/>
          </p:cNvPicPr>
          <p:nvPr>
            <p:ph sz="half" idx="14"/>
          </p:nvPr>
        </p:nvPicPr>
        <p:blipFill>
          <a:blip r:embed="rId4">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2934815" y="3429000"/>
            <a:ext cx="6067967" cy="1086555"/>
          </a:xfrm>
        </p:spPr>
      </p:pic>
    </p:spTree>
    <p:extLst>
      <p:ext uri="{BB962C8B-B14F-4D97-AF65-F5344CB8AC3E}">
        <p14:creationId xmlns:p14="http://schemas.microsoft.com/office/powerpoint/2010/main" val="1157145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311C947-C4DB-4AB7-AE05-E7AA9A81461D}"/>
              </a:ext>
            </a:extLst>
          </p:cNvPr>
          <p:cNvSpPr>
            <a:spLocks noGrp="1"/>
          </p:cNvSpPr>
          <p:nvPr>
            <p:ph type="title"/>
          </p:nvPr>
        </p:nvSpPr>
        <p:spPr/>
        <p:txBody>
          <a:bodyPr>
            <a:normAutofit/>
          </a:bodyPr>
          <a:lstStyle/>
          <a:p>
            <a:r>
              <a:rPr lang="en-US" sz="4000" dirty="0"/>
              <a:t>Each vs. Either</a:t>
            </a:r>
          </a:p>
        </p:txBody>
      </p:sp>
      <p:pic>
        <p:nvPicPr>
          <p:cNvPr id="22" name="Content Placeholder 21" descr="Five Cs graphic: Clear is emphasized.">
            <a:extLst>
              <a:ext uri="{FF2B5EF4-FFF2-40B4-BE49-F238E27FC236}">
                <a16:creationId xmlns:a16="http://schemas.microsoft.com/office/drawing/2014/main" id="{2953CC1E-06C8-4592-B8FF-DDA863834EC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905883" y="2200365"/>
            <a:ext cx="1874520" cy="2969326"/>
          </a:xfrm>
        </p:spPr>
      </p:pic>
      <p:sp>
        <p:nvSpPr>
          <p:cNvPr id="16" name="Content Placeholder 15">
            <a:extLst>
              <a:ext uri="{FF2B5EF4-FFF2-40B4-BE49-F238E27FC236}">
                <a16:creationId xmlns:a16="http://schemas.microsoft.com/office/drawing/2014/main" id="{D4B0C264-BEED-4543-9725-7F0A2D7AE62E}"/>
              </a:ext>
            </a:extLst>
          </p:cNvPr>
          <p:cNvSpPr>
            <a:spLocks noGrp="1"/>
          </p:cNvSpPr>
          <p:nvPr>
            <p:ph sz="half" idx="11"/>
          </p:nvPr>
        </p:nvSpPr>
        <p:spPr>
          <a:xfrm>
            <a:off x="3088385" y="2200365"/>
            <a:ext cx="5839307" cy="1177572"/>
          </a:xfrm>
        </p:spPr>
        <p:txBody>
          <a:bodyPr>
            <a:noAutofit/>
          </a:bodyPr>
          <a:lstStyle/>
          <a:p>
            <a:r>
              <a:rPr lang="en-US" sz="2800" dirty="0"/>
              <a:t>“A stable shoulder shall be constructed on either side of the roadway.”</a:t>
            </a:r>
          </a:p>
          <a:p>
            <a:endParaRPr lang="en-US" sz="2800" dirty="0"/>
          </a:p>
        </p:txBody>
      </p:sp>
      <p:sp>
        <p:nvSpPr>
          <p:cNvPr id="19" name="Content Placeholder 18">
            <a:extLst>
              <a:ext uri="{FF2B5EF4-FFF2-40B4-BE49-F238E27FC236}">
                <a16:creationId xmlns:a16="http://schemas.microsoft.com/office/drawing/2014/main" id="{7B73F7D2-631B-4130-87BA-CCF47F3267C5}"/>
              </a:ext>
            </a:extLst>
          </p:cNvPr>
          <p:cNvSpPr>
            <a:spLocks noGrp="1"/>
          </p:cNvSpPr>
          <p:nvPr>
            <p:ph sz="half" idx="14"/>
          </p:nvPr>
        </p:nvSpPr>
        <p:spPr>
          <a:xfrm>
            <a:off x="3088384" y="3680881"/>
            <a:ext cx="5426966" cy="834675"/>
          </a:xfrm>
        </p:spPr>
        <p:txBody>
          <a:bodyPr>
            <a:normAutofit/>
          </a:bodyPr>
          <a:lstStyle/>
          <a:p>
            <a:r>
              <a:rPr lang="en-US" sz="2800" dirty="0"/>
              <a:t>“Construct a stable shoulder on each side of the roadway.”</a:t>
            </a:r>
          </a:p>
          <a:p>
            <a:endParaRPr lang="en-US" sz="2800" dirty="0"/>
          </a:p>
        </p:txBody>
      </p:sp>
      <p:pic>
        <p:nvPicPr>
          <p:cNvPr id="24" name="Content Placeholder 23" descr="Box to emphasize answer (&quot;Construct a stable shoulder on each side of the roadway.&quot;).">
            <a:extLst>
              <a:ext uri="{FF2B5EF4-FFF2-40B4-BE49-F238E27FC236}">
                <a16:creationId xmlns:a16="http://schemas.microsoft.com/office/drawing/2014/main" id="{ECD266FE-E2D6-426B-8E7A-F2AC8CC08BDB}"/>
              </a:ext>
            </a:extLst>
          </p:cNvPr>
          <p:cNvPicPr>
            <a:picLocks noGrp="1" noChangeAspect="1"/>
          </p:cNvPicPr>
          <p:nvPr>
            <p:ph sz="half" idx="13"/>
          </p:nvPr>
        </p:nvPicPr>
        <p:blipFill>
          <a:blip r:embed="rId4">
            <a:extLst>
              <a:ext uri="{28A0092B-C50C-407E-A947-70E740481C1C}">
                <a14:useLocalDpi xmlns:a14="http://schemas.microsoft.com/office/drawing/2010/main" val="0"/>
              </a:ext>
            </a:extLst>
          </a:blip>
          <a:stretch>
            <a:fillRect/>
          </a:stretch>
        </p:blipFill>
        <p:spPr>
          <a:xfrm>
            <a:off x="2977973" y="3507317"/>
            <a:ext cx="5801073" cy="1177572"/>
          </a:xfrm>
        </p:spPr>
      </p:pic>
    </p:spTree>
    <p:extLst>
      <p:ext uri="{BB962C8B-B14F-4D97-AF65-F5344CB8AC3E}">
        <p14:creationId xmlns:p14="http://schemas.microsoft.com/office/powerpoint/2010/main" val="4196692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3ABDBB-FE32-46C6-85EA-462AFBB96202}"/>
              </a:ext>
            </a:extLst>
          </p:cNvPr>
          <p:cNvSpPr>
            <a:spLocks noGrp="1"/>
          </p:cNvSpPr>
          <p:nvPr>
            <p:ph type="title"/>
          </p:nvPr>
        </p:nvSpPr>
        <p:spPr>
          <a:xfrm>
            <a:off x="628650" y="365127"/>
            <a:ext cx="8515350" cy="1320796"/>
          </a:xfrm>
        </p:spPr>
        <p:txBody>
          <a:bodyPr>
            <a:normAutofit/>
          </a:bodyPr>
          <a:lstStyle/>
          <a:p>
            <a:r>
              <a:rPr lang="en-US" sz="4000" spc="-30" dirty="0"/>
              <a:t>Restrictive and Non-restrictive</a:t>
            </a:r>
          </a:p>
        </p:txBody>
      </p:sp>
      <p:pic>
        <p:nvPicPr>
          <p:cNvPr id="20" name="Content Placeholder 19" descr="Five Cs graphic: Clear is emphasized.">
            <a:extLst>
              <a:ext uri="{FF2B5EF4-FFF2-40B4-BE49-F238E27FC236}">
                <a16:creationId xmlns:a16="http://schemas.microsoft.com/office/drawing/2014/main" id="{8A8D7DDE-5F10-4F0B-A2A3-E9A2E8F691F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96056" y="2061483"/>
            <a:ext cx="1874520" cy="2969326"/>
          </a:xfrm>
        </p:spPr>
      </p:pic>
      <p:sp>
        <p:nvSpPr>
          <p:cNvPr id="16" name="Content Placeholder 15">
            <a:extLst>
              <a:ext uri="{FF2B5EF4-FFF2-40B4-BE49-F238E27FC236}">
                <a16:creationId xmlns:a16="http://schemas.microsoft.com/office/drawing/2014/main" id="{68D78DBC-E9B0-4F89-9595-1E84DCE24592}"/>
              </a:ext>
            </a:extLst>
          </p:cNvPr>
          <p:cNvSpPr>
            <a:spLocks noGrp="1"/>
          </p:cNvSpPr>
          <p:nvPr>
            <p:ph sz="half" idx="13"/>
          </p:nvPr>
        </p:nvSpPr>
        <p:spPr>
          <a:xfrm>
            <a:off x="2986087" y="2061483"/>
            <a:ext cx="5840005" cy="907495"/>
          </a:xfrm>
        </p:spPr>
        <p:txBody>
          <a:bodyPr>
            <a:normAutofit/>
          </a:bodyPr>
          <a:lstStyle/>
          <a:p>
            <a:r>
              <a:rPr lang="en-US" sz="2800" dirty="0"/>
              <a:t>“The concrete surface must be clean.”</a:t>
            </a:r>
          </a:p>
          <a:p>
            <a:endParaRPr lang="en-US" sz="2800" dirty="0"/>
          </a:p>
        </p:txBody>
      </p:sp>
      <p:sp>
        <p:nvSpPr>
          <p:cNvPr id="17" name="Content Placeholder 16">
            <a:extLst>
              <a:ext uri="{FF2B5EF4-FFF2-40B4-BE49-F238E27FC236}">
                <a16:creationId xmlns:a16="http://schemas.microsoft.com/office/drawing/2014/main" id="{F1C557C6-4807-4DAC-AB03-8D3203C4EA53}"/>
              </a:ext>
            </a:extLst>
          </p:cNvPr>
          <p:cNvSpPr>
            <a:spLocks noGrp="1"/>
          </p:cNvSpPr>
          <p:nvPr>
            <p:ph sz="half" idx="14"/>
          </p:nvPr>
        </p:nvSpPr>
        <p:spPr>
          <a:xfrm>
            <a:off x="2986086" y="3237394"/>
            <a:ext cx="5840005" cy="1616827"/>
          </a:xfrm>
        </p:spPr>
        <p:txBody>
          <a:bodyPr>
            <a:noAutofit/>
          </a:bodyPr>
          <a:lstStyle/>
          <a:p>
            <a:r>
              <a:rPr lang="en-US" sz="2800" dirty="0"/>
              <a:t>“Provide a concrete surface free of dirt, grease, oil, and other foreign material before applying the coating.”</a:t>
            </a:r>
          </a:p>
          <a:p>
            <a:endParaRPr lang="en-US" sz="2800" dirty="0"/>
          </a:p>
        </p:txBody>
      </p:sp>
      <p:pic>
        <p:nvPicPr>
          <p:cNvPr id="22" name="Content Placeholder 21" descr="Box to emphasize answer, “Provide a concrete surface free of dirt, grease, oil, or other foreign material before applying the coating.”&#10;">
            <a:extLst>
              <a:ext uri="{FF2B5EF4-FFF2-40B4-BE49-F238E27FC236}">
                <a16:creationId xmlns:a16="http://schemas.microsoft.com/office/drawing/2014/main" id="{8F3BB918-2C89-49EA-906D-EE6B73B34CDD}"/>
              </a:ext>
            </a:extLst>
          </p:cNvPr>
          <p:cNvPicPr>
            <a:picLocks noGrp="1" noChangeAspect="1"/>
          </p:cNvPicPr>
          <p:nvPr>
            <p:ph sz="half" idx="11"/>
          </p:nvPr>
        </p:nvPicPr>
        <p:blipFill>
          <a:blip r:embed="rId4">
            <a:extLst>
              <a:ext uri="{28A0092B-C50C-407E-A947-70E740481C1C}">
                <a14:useLocalDpi xmlns:a14="http://schemas.microsoft.com/office/drawing/2010/main" val="0"/>
              </a:ext>
            </a:extLst>
          </a:blip>
          <a:stretch>
            <a:fillRect/>
          </a:stretch>
        </p:blipFill>
        <p:spPr>
          <a:xfrm>
            <a:off x="2800350" y="3106079"/>
            <a:ext cx="6122562" cy="1924729"/>
          </a:xfrm>
        </p:spPr>
      </p:pic>
    </p:spTree>
    <p:extLst>
      <p:ext uri="{BB962C8B-B14F-4D97-AF65-F5344CB8AC3E}">
        <p14:creationId xmlns:p14="http://schemas.microsoft.com/office/powerpoint/2010/main" val="887763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p:cNvSpPr>
            <a:spLocks noGrp="1" noChangeArrowheads="1"/>
          </p:cNvSpPr>
          <p:nvPr>
            <p:ph type="title"/>
          </p:nvPr>
        </p:nvSpPr>
        <p:spPr/>
        <p:txBody>
          <a:bodyPr>
            <a:normAutofit/>
          </a:bodyPr>
          <a:lstStyle/>
          <a:p>
            <a:r>
              <a:rPr lang="en-US" sz="4000" dirty="0"/>
              <a:t>Plain Language Approach</a:t>
            </a:r>
          </a:p>
        </p:txBody>
      </p:sp>
      <p:sp>
        <p:nvSpPr>
          <p:cNvPr id="5123" name="Content Placeholder 3"/>
          <p:cNvSpPr>
            <a:spLocks noGrp="1" noChangeArrowheads="1"/>
          </p:cNvSpPr>
          <p:nvPr>
            <p:ph sz="quarter" idx="10"/>
          </p:nvPr>
        </p:nvSpPr>
        <p:spPr>
          <a:xfrm>
            <a:off x="855678" y="2147337"/>
            <a:ext cx="8288322" cy="4180114"/>
          </a:xfrm>
        </p:spPr>
        <p:txBody>
          <a:bodyPr/>
          <a:lstStyle/>
          <a:p>
            <a:pPr lvl="0"/>
            <a:r>
              <a:rPr lang="en-US" sz="3200" dirty="0"/>
              <a:t>Goal: Make information more accessible to reader</a:t>
            </a:r>
          </a:p>
          <a:p>
            <a:pPr lvl="0"/>
            <a:r>
              <a:rPr lang="en-US" sz="3200" dirty="0"/>
              <a:t>The audience can:</a:t>
            </a:r>
          </a:p>
          <a:p>
            <a:pPr lvl="1"/>
            <a:r>
              <a:rPr lang="en-US" sz="2800" dirty="0"/>
              <a:t>Find information faster</a:t>
            </a:r>
          </a:p>
          <a:p>
            <a:pPr lvl="1"/>
            <a:r>
              <a:rPr lang="en-US" sz="2800" dirty="0"/>
              <a:t>Understand it accurately</a:t>
            </a:r>
          </a:p>
          <a:p>
            <a:pPr lvl="1"/>
            <a:r>
              <a:rPr lang="en-US" sz="2800" dirty="0"/>
              <a:t>Act accordingly to understanding</a:t>
            </a:r>
            <a:endParaRPr lang="en-US" dirty="0"/>
          </a:p>
        </p:txBody>
      </p:sp>
    </p:spTree>
    <p:extLst>
      <p:ext uri="{BB962C8B-B14F-4D97-AF65-F5344CB8AC3E}">
        <p14:creationId xmlns:p14="http://schemas.microsoft.com/office/powerpoint/2010/main" val="1627521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E11F12-E849-4B0C-9132-0CB929303E49}"/>
              </a:ext>
            </a:extLst>
          </p:cNvPr>
          <p:cNvSpPr>
            <a:spLocks noGrp="1"/>
          </p:cNvSpPr>
          <p:nvPr>
            <p:ph type="title"/>
          </p:nvPr>
        </p:nvSpPr>
        <p:spPr/>
        <p:txBody>
          <a:bodyPr>
            <a:normAutofit/>
          </a:bodyPr>
          <a:lstStyle/>
          <a:p>
            <a:r>
              <a:rPr lang="en-US" sz="4000" dirty="0"/>
              <a:t>Clear</a:t>
            </a:r>
            <a:br>
              <a:rPr lang="en-US" sz="4000" dirty="0"/>
            </a:br>
            <a:r>
              <a:rPr lang="en-US" sz="3200" i="1" dirty="0"/>
              <a:t>Use of “which” vs. “that”</a:t>
            </a:r>
          </a:p>
        </p:txBody>
      </p:sp>
      <p:pic>
        <p:nvPicPr>
          <p:cNvPr id="14" name="Content Placeholder 13" descr="Five Cs graphic: Clear is emphasized.">
            <a:extLst>
              <a:ext uri="{FF2B5EF4-FFF2-40B4-BE49-F238E27FC236}">
                <a16:creationId xmlns:a16="http://schemas.microsoft.com/office/drawing/2014/main" id="{E5CC39E1-4015-44C3-8B98-F5306CB221D4}"/>
              </a:ext>
            </a:extLst>
          </p:cNvPr>
          <p:cNvPicPr>
            <a:picLocks noGrp="1" noChangeAspect="1"/>
          </p:cNvPicPr>
          <p:nvPr>
            <p:ph sz="half" idx="13"/>
          </p:nvPr>
        </p:nvPicPr>
        <p:blipFill>
          <a:blip r:embed="rId3">
            <a:extLst>
              <a:ext uri="{28A0092B-C50C-407E-A947-70E740481C1C}">
                <a14:useLocalDpi xmlns:a14="http://schemas.microsoft.com/office/drawing/2010/main" val="0"/>
              </a:ext>
            </a:extLst>
          </a:blip>
          <a:stretch>
            <a:fillRect/>
          </a:stretch>
        </p:blipFill>
        <p:spPr>
          <a:xfrm>
            <a:off x="866952" y="1978204"/>
            <a:ext cx="1874520" cy="2969326"/>
          </a:xfrm>
        </p:spPr>
      </p:pic>
      <p:sp>
        <p:nvSpPr>
          <p:cNvPr id="6" name="Content Placeholder 5">
            <a:extLst>
              <a:ext uri="{FF2B5EF4-FFF2-40B4-BE49-F238E27FC236}">
                <a16:creationId xmlns:a16="http://schemas.microsoft.com/office/drawing/2014/main" id="{5D525E7C-FECD-4EF1-B669-C9FA1AE0C4D0}"/>
              </a:ext>
            </a:extLst>
          </p:cNvPr>
          <p:cNvSpPr>
            <a:spLocks noGrp="1"/>
          </p:cNvSpPr>
          <p:nvPr>
            <p:ph sz="half" idx="2"/>
          </p:nvPr>
        </p:nvSpPr>
        <p:spPr>
          <a:xfrm>
            <a:off x="2979947" y="2051050"/>
            <a:ext cx="5948152" cy="1254454"/>
          </a:xfrm>
        </p:spPr>
        <p:txBody>
          <a:bodyPr>
            <a:noAutofit/>
          </a:bodyPr>
          <a:lstStyle/>
          <a:p>
            <a:r>
              <a:rPr lang="en-US" sz="2800" dirty="0"/>
              <a:t>“Provide a lock with an audible warning device, which signals each time the lock is released.”</a:t>
            </a:r>
          </a:p>
          <a:p>
            <a:endParaRPr lang="en-US" sz="2800" dirty="0"/>
          </a:p>
        </p:txBody>
      </p:sp>
      <p:sp>
        <p:nvSpPr>
          <p:cNvPr id="8" name="Content Placeholder 7">
            <a:extLst>
              <a:ext uri="{FF2B5EF4-FFF2-40B4-BE49-F238E27FC236}">
                <a16:creationId xmlns:a16="http://schemas.microsoft.com/office/drawing/2014/main" id="{27ADBD3D-AA87-4AF2-8139-F72CABA718E0}"/>
              </a:ext>
            </a:extLst>
          </p:cNvPr>
          <p:cNvSpPr>
            <a:spLocks noGrp="1"/>
          </p:cNvSpPr>
          <p:nvPr>
            <p:ph sz="half" idx="11"/>
          </p:nvPr>
        </p:nvSpPr>
        <p:spPr>
          <a:xfrm>
            <a:off x="2979947" y="3564574"/>
            <a:ext cx="5948153" cy="1115668"/>
          </a:xfrm>
        </p:spPr>
        <p:txBody>
          <a:bodyPr>
            <a:noAutofit/>
          </a:bodyPr>
          <a:lstStyle/>
          <a:p>
            <a:r>
              <a:rPr lang="en-US" sz="2800" dirty="0"/>
              <a:t>“Provide a lock with an audible warning device that signals each time the lock is released.”</a:t>
            </a:r>
          </a:p>
          <a:p>
            <a:endParaRPr lang="en-US" sz="2800" dirty="0"/>
          </a:p>
        </p:txBody>
      </p:sp>
      <p:pic>
        <p:nvPicPr>
          <p:cNvPr id="16" name="Content Placeholder 15" descr="Box to emphasize answer: &quot;Provide a lock with an audible warning device that signals each time the lock is released.”&#10;">
            <a:extLst>
              <a:ext uri="{FF2B5EF4-FFF2-40B4-BE49-F238E27FC236}">
                <a16:creationId xmlns:a16="http://schemas.microsoft.com/office/drawing/2014/main" id="{369E6AF0-D0B3-49F1-828C-4997EFF69261}"/>
              </a:ext>
            </a:extLst>
          </p:cNvPr>
          <p:cNvPicPr>
            <a:picLocks noGrp="1" noChangeAspect="1"/>
          </p:cNvPicPr>
          <p:nvPr>
            <p:ph sz="half" idx="14"/>
          </p:nvPr>
        </p:nvPicPr>
        <p:blipFill>
          <a:blip r:embed="rId4">
            <a:extLst>
              <a:ext uri="{28A0092B-C50C-407E-A947-70E740481C1C}">
                <a14:useLocalDpi xmlns:a14="http://schemas.microsoft.com/office/drawing/2010/main" val="0"/>
              </a:ext>
            </a:extLst>
          </a:blip>
          <a:stretch>
            <a:fillRect/>
          </a:stretch>
        </p:blipFill>
        <p:spPr>
          <a:xfrm>
            <a:off x="2875775" y="3429000"/>
            <a:ext cx="5803194" cy="1518531"/>
          </a:xfrm>
        </p:spPr>
      </p:pic>
    </p:spTree>
    <p:extLst>
      <p:ext uri="{BB962C8B-B14F-4D97-AF65-F5344CB8AC3E}">
        <p14:creationId xmlns:p14="http://schemas.microsoft.com/office/powerpoint/2010/main" val="2080898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p:cNvSpPr>
            <a:spLocks noGrp="1" noChangeArrowheads="1"/>
          </p:cNvSpPr>
          <p:nvPr>
            <p:ph type="title"/>
          </p:nvPr>
        </p:nvSpPr>
        <p:spPr/>
        <p:txBody>
          <a:bodyPr>
            <a:normAutofit/>
          </a:bodyPr>
          <a:lstStyle/>
          <a:p>
            <a:r>
              <a:rPr lang="en-US" sz="4000" dirty="0"/>
              <a:t>Clear</a:t>
            </a:r>
            <a:br>
              <a:rPr lang="en-US" sz="4000" dirty="0"/>
            </a:br>
            <a:r>
              <a:rPr lang="en-US" sz="3200" i="1" dirty="0"/>
              <a:t>Specification Writer Tips</a:t>
            </a:r>
          </a:p>
        </p:txBody>
      </p:sp>
      <p:pic>
        <p:nvPicPr>
          <p:cNvPr id="9" name="Content Placeholder 8" descr="Five Cs graphic: Clear is emphasized.">
            <a:extLst>
              <a:ext uri="{FF2B5EF4-FFF2-40B4-BE49-F238E27FC236}">
                <a16:creationId xmlns:a16="http://schemas.microsoft.com/office/drawing/2014/main" id="{4FAC8798-0E9A-4546-9C7C-C7AA112EE933}"/>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434519" y="2021747"/>
            <a:ext cx="2141121" cy="3392424"/>
          </a:xfrm>
          <a:prstGeom prst="rect">
            <a:avLst/>
          </a:prstGeom>
        </p:spPr>
      </p:pic>
      <p:sp>
        <p:nvSpPr>
          <p:cNvPr id="8" name="Content Placeholder 7">
            <a:extLst>
              <a:ext uri="{FF2B5EF4-FFF2-40B4-BE49-F238E27FC236}">
                <a16:creationId xmlns:a16="http://schemas.microsoft.com/office/drawing/2014/main" id="{10BD20E9-E215-474D-9FED-9087990F51D6}"/>
              </a:ext>
            </a:extLst>
          </p:cNvPr>
          <p:cNvSpPr>
            <a:spLocks noGrp="1"/>
          </p:cNvSpPr>
          <p:nvPr>
            <p:ph sz="half" idx="2"/>
          </p:nvPr>
        </p:nvSpPr>
        <p:spPr>
          <a:xfrm>
            <a:off x="3807422" y="2021747"/>
            <a:ext cx="4166752" cy="4351338"/>
          </a:xfrm>
        </p:spPr>
        <p:txBody>
          <a:bodyPr>
            <a:normAutofit/>
          </a:bodyPr>
          <a:lstStyle/>
          <a:p>
            <a:r>
              <a:rPr lang="en-US" sz="2800" dirty="0"/>
              <a:t>Terms with subjective </a:t>
            </a:r>
            <a:br>
              <a:rPr lang="en-US" sz="2800" dirty="0"/>
            </a:br>
            <a:r>
              <a:rPr lang="en-US" sz="2800" dirty="0"/>
              <a:t>meaning</a:t>
            </a:r>
          </a:p>
          <a:p>
            <a:r>
              <a:rPr lang="en-US" sz="2800" dirty="0"/>
              <a:t>Vague adjectives and </a:t>
            </a:r>
            <a:br>
              <a:rPr lang="en-US" sz="2800" dirty="0"/>
            </a:br>
            <a:r>
              <a:rPr lang="en-US" sz="2800" dirty="0"/>
              <a:t>adverbs</a:t>
            </a:r>
          </a:p>
          <a:p>
            <a:r>
              <a:rPr lang="en-US" sz="2800" dirty="0"/>
              <a:t>Latent and patent errors</a:t>
            </a:r>
          </a:p>
          <a:p>
            <a:r>
              <a:rPr lang="en-US" sz="2800" dirty="0"/>
              <a:t>Vertical lists</a:t>
            </a:r>
          </a:p>
          <a:p>
            <a:endParaRPr lang="en-US" sz="2800" dirty="0"/>
          </a:p>
        </p:txBody>
      </p:sp>
    </p:spTree>
    <p:extLst>
      <p:ext uri="{BB962C8B-B14F-4D97-AF65-F5344CB8AC3E}">
        <p14:creationId xmlns:p14="http://schemas.microsoft.com/office/powerpoint/2010/main" val="150111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p:cNvSpPr>
            <a:spLocks noGrp="1" noChangeArrowheads="1"/>
          </p:cNvSpPr>
          <p:nvPr>
            <p:ph type="title"/>
          </p:nvPr>
        </p:nvSpPr>
        <p:spPr>
          <a:xfrm>
            <a:off x="3886201" y="356588"/>
            <a:ext cx="5192485" cy="1624615"/>
          </a:xfrm>
        </p:spPr>
        <p:txBody>
          <a:bodyPr>
            <a:normAutofit/>
          </a:bodyPr>
          <a:lstStyle/>
          <a:p>
            <a:r>
              <a:rPr lang="en-US" sz="3200" dirty="0"/>
              <a:t>Individual Activity 3.3</a:t>
            </a:r>
          </a:p>
        </p:txBody>
      </p:sp>
      <p:sp>
        <p:nvSpPr>
          <p:cNvPr id="5123" name="Content Placeholder 3"/>
          <p:cNvSpPr>
            <a:spLocks noGrp="1" noChangeArrowheads="1"/>
          </p:cNvSpPr>
          <p:nvPr>
            <p:ph type="body" sz="quarter" idx="10"/>
          </p:nvPr>
        </p:nvSpPr>
        <p:spPr/>
        <p:txBody>
          <a:bodyPr>
            <a:normAutofit/>
          </a:bodyPr>
          <a:lstStyle/>
          <a:p>
            <a:pPr>
              <a:spcBef>
                <a:spcPts val="1200"/>
              </a:spcBef>
            </a:pPr>
            <a:r>
              <a:rPr lang="en-US" sz="2800" dirty="0"/>
              <a:t>Read the “Original Specification” and the “Original Specification Rewritten with a List”</a:t>
            </a:r>
          </a:p>
          <a:p>
            <a:pPr>
              <a:spcBef>
                <a:spcPts val="1200"/>
              </a:spcBef>
            </a:pPr>
            <a:r>
              <a:rPr lang="en-US" sz="2800" dirty="0"/>
              <a:t>Answer the questions</a:t>
            </a:r>
          </a:p>
        </p:txBody>
      </p:sp>
    </p:spTree>
    <p:extLst>
      <p:ext uri="{BB962C8B-B14F-4D97-AF65-F5344CB8AC3E}">
        <p14:creationId xmlns:p14="http://schemas.microsoft.com/office/powerpoint/2010/main" val="6330895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3EFBF4F-5DE5-4859-BFB4-B3B3716954E2}"/>
              </a:ext>
            </a:extLst>
          </p:cNvPr>
          <p:cNvSpPr>
            <a:spLocks noGrp="1"/>
          </p:cNvSpPr>
          <p:nvPr>
            <p:ph type="title"/>
          </p:nvPr>
        </p:nvSpPr>
        <p:spPr/>
        <p:txBody>
          <a:bodyPr>
            <a:normAutofit/>
          </a:bodyPr>
          <a:lstStyle/>
          <a:p>
            <a:r>
              <a:rPr lang="en-US" sz="4000" dirty="0"/>
              <a:t>Clear</a:t>
            </a:r>
          </a:p>
        </p:txBody>
      </p:sp>
      <p:pic>
        <p:nvPicPr>
          <p:cNvPr id="10" name="Content Placeholder 9" descr="Five Cs graphic: Clear is emphasized.">
            <a:extLst>
              <a:ext uri="{FF2B5EF4-FFF2-40B4-BE49-F238E27FC236}">
                <a16:creationId xmlns:a16="http://schemas.microsoft.com/office/drawing/2014/main" id="{7E11C915-DBC9-44BE-8E22-97A922F35D23}"/>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515456" y="2057400"/>
            <a:ext cx="1874520" cy="2969326"/>
          </a:xfrm>
        </p:spPr>
      </p:pic>
      <p:sp>
        <p:nvSpPr>
          <p:cNvPr id="7" name="Content Placeholder 6">
            <a:extLst>
              <a:ext uri="{FF2B5EF4-FFF2-40B4-BE49-F238E27FC236}">
                <a16:creationId xmlns:a16="http://schemas.microsoft.com/office/drawing/2014/main" id="{894AD34D-49CC-438B-AA52-0761C26CDD34}"/>
              </a:ext>
            </a:extLst>
          </p:cNvPr>
          <p:cNvSpPr>
            <a:spLocks noGrp="1"/>
          </p:cNvSpPr>
          <p:nvPr>
            <p:ph sz="half" idx="2"/>
          </p:nvPr>
        </p:nvSpPr>
        <p:spPr>
          <a:xfrm>
            <a:off x="3598998" y="2057400"/>
            <a:ext cx="5104735" cy="4122738"/>
          </a:xfrm>
        </p:spPr>
        <p:txBody>
          <a:bodyPr>
            <a:normAutofit/>
          </a:bodyPr>
          <a:lstStyle/>
          <a:p>
            <a:r>
              <a:rPr lang="en-US" sz="2800" dirty="0"/>
              <a:t>Positive phrasing</a:t>
            </a:r>
          </a:p>
          <a:p>
            <a:pPr indent="0">
              <a:spcBef>
                <a:spcPts val="0"/>
              </a:spcBef>
              <a:buNone/>
            </a:pPr>
            <a:r>
              <a:rPr lang="en-US" sz="2400" dirty="0"/>
              <a:t>(Do not overuse negative phrasing)</a:t>
            </a:r>
          </a:p>
          <a:p>
            <a:r>
              <a:rPr lang="en-US" sz="2800" dirty="0"/>
              <a:t>Parallel construction</a:t>
            </a:r>
          </a:p>
          <a:p>
            <a:r>
              <a:rPr lang="en-US" sz="2800" dirty="0"/>
              <a:t>Best verb</a:t>
            </a:r>
          </a:p>
          <a:p>
            <a:r>
              <a:rPr lang="en-US" sz="2800" dirty="0"/>
              <a:t>Other common problems</a:t>
            </a:r>
          </a:p>
        </p:txBody>
      </p:sp>
      <p:sp>
        <p:nvSpPr>
          <p:cNvPr id="8" name="Content Placeholder 7">
            <a:extLst>
              <a:ext uri="{FF2B5EF4-FFF2-40B4-BE49-F238E27FC236}">
                <a16:creationId xmlns:a16="http://schemas.microsoft.com/office/drawing/2014/main" id="{00C2C941-7DF4-4CEB-82FC-BB33D2A5E8C9}"/>
              </a:ext>
            </a:extLst>
          </p:cNvPr>
          <p:cNvSpPr>
            <a:spLocks noGrp="1"/>
          </p:cNvSpPr>
          <p:nvPr>
            <p:ph sz="half" idx="10"/>
          </p:nvPr>
        </p:nvSpPr>
        <p:spPr>
          <a:xfrm>
            <a:off x="1515457" y="5398203"/>
            <a:ext cx="6679882" cy="968729"/>
          </a:xfrm>
        </p:spPr>
        <p:txBody>
          <a:bodyPr>
            <a:noAutofit/>
          </a:bodyPr>
          <a:lstStyle/>
          <a:p>
            <a:pPr marL="0" indent="0">
              <a:buNone/>
            </a:pPr>
            <a:r>
              <a:rPr lang="en-US" sz="3200" dirty="0"/>
              <a:t>Clear specifications unambiguously establish roles and responsibilities</a:t>
            </a:r>
          </a:p>
        </p:txBody>
      </p:sp>
    </p:spTree>
    <p:extLst>
      <p:ext uri="{BB962C8B-B14F-4D97-AF65-F5344CB8AC3E}">
        <p14:creationId xmlns:p14="http://schemas.microsoft.com/office/powerpoint/2010/main" val="2668793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p:cNvSpPr>
            <a:spLocks noGrp="1" noChangeArrowheads="1"/>
          </p:cNvSpPr>
          <p:nvPr>
            <p:ph type="title"/>
          </p:nvPr>
        </p:nvSpPr>
        <p:spPr>
          <a:xfrm>
            <a:off x="3886201" y="356588"/>
            <a:ext cx="5257799" cy="1624615"/>
          </a:xfrm>
        </p:spPr>
        <p:txBody>
          <a:bodyPr>
            <a:normAutofit/>
          </a:bodyPr>
          <a:lstStyle/>
          <a:p>
            <a:r>
              <a:rPr lang="en-US" sz="3200" dirty="0"/>
              <a:t>Individual Activity 3.4</a:t>
            </a:r>
          </a:p>
        </p:txBody>
      </p:sp>
      <p:sp>
        <p:nvSpPr>
          <p:cNvPr id="5123" name="Content Placeholder 3"/>
          <p:cNvSpPr>
            <a:spLocks noGrp="1" noChangeArrowheads="1"/>
          </p:cNvSpPr>
          <p:nvPr>
            <p:ph type="body" sz="quarter" idx="10"/>
          </p:nvPr>
        </p:nvSpPr>
        <p:spPr/>
        <p:txBody>
          <a:bodyPr>
            <a:normAutofit/>
          </a:bodyPr>
          <a:lstStyle/>
          <a:p>
            <a:pPr marL="0" indent="0">
              <a:buNone/>
            </a:pPr>
            <a:r>
              <a:rPr lang="en-US" sz="2800" dirty="0"/>
              <a:t>Rewrite the sentences using the guidance in the workbook</a:t>
            </a:r>
          </a:p>
        </p:txBody>
      </p:sp>
    </p:spTree>
    <p:extLst>
      <p:ext uri="{BB962C8B-B14F-4D97-AF65-F5344CB8AC3E}">
        <p14:creationId xmlns:p14="http://schemas.microsoft.com/office/powerpoint/2010/main" val="33919514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p:cNvSpPr>
            <a:spLocks noGrp="1" noChangeArrowheads="1"/>
          </p:cNvSpPr>
          <p:nvPr>
            <p:ph type="title"/>
          </p:nvPr>
        </p:nvSpPr>
        <p:spPr/>
        <p:txBody>
          <a:bodyPr>
            <a:normAutofit/>
          </a:bodyPr>
          <a:lstStyle/>
          <a:p>
            <a:r>
              <a:rPr lang="en-US" sz="4000" dirty="0"/>
              <a:t>Positive Phrasing</a:t>
            </a:r>
          </a:p>
        </p:txBody>
      </p:sp>
      <p:pic>
        <p:nvPicPr>
          <p:cNvPr id="9" name="Content Placeholder 8" descr="Five Cs graphic emphasizing &quot;Clear&quot;">
            <a:extLst>
              <a:ext uri="{FF2B5EF4-FFF2-40B4-BE49-F238E27FC236}">
                <a16:creationId xmlns:a16="http://schemas.microsoft.com/office/drawing/2014/main" id="{954D691B-8E5F-4C60-8620-8392F6EDA45E}"/>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1405830" y="2150706"/>
            <a:ext cx="2141120" cy="3392424"/>
          </a:xfrm>
          <a:prstGeom prst="rect">
            <a:avLst/>
          </a:prstGeom>
        </p:spPr>
      </p:pic>
      <p:sp>
        <p:nvSpPr>
          <p:cNvPr id="3" name="Content Placeholder 2"/>
          <p:cNvSpPr>
            <a:spLocks noGrp="1"/>
          </p:cNvSpPr>
          <p:nvPr>
            <p:ph sz="half" idx="1"/>
          </p:nvPr>
        </p:nvSpPr>
        <p:spPr>
          <a:xfrm>
            <a:off x="3875211" y="2150706"/>
            <a:ext cx="4640139" cy="4351338"/>
          </a:xfrm>
        </p:spPr>
        <p:txBody>
          <a:bodyPr>
            <a:normAutofit/>
          </a:bodyPr>
          <a:lstStyle/>
          <a:p>
            <a:pPr>
              <a:spcBef>
                <a:spcPts val="1200"/>
              </a:spcBef>
            </a:pPr>
            <a:r>
              <a:rPr lang="en-US" sz="2800" dirty="0"/>
              <a:t>“Do not add water to the surface of the concrete to aid in finishing without the approval of the engineer.”</a:t>
            </a:r>
          </a:p>
          <a:p>
            <a:pPr>
              <a:spcBef>
                <a:spcPts val="1200"/>
              </a:spcBef>
            </a:pPr>
            <a:r>
              <a:rPr lang="en-US" sz="2800" dirty="0"/>
              <a:t>“Obtain the approval of the engineer before adding water to the surface of the concrete to aid in finishing.”</a:t>
            </a:r>
          </a:p>
        </p:txBody>
      </p:sp>
    </p:spTree>
    <p:extLst>
      <p:ext uri="{BB962C8B-B14F-4D97-AF65-F5344CB8AC3E}">
        <p14:creationId xmlns:p14="http://schemas.microsoft.com/office/powerpoint/2010/main" val="302614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p:cNvSpPr>
            <a:spLocks noGrp="1" noChangeArrowheads="1"/>
          </p:cNvSpPr>
          <p:nvPr>
            <p:ph type="title"/>
          </p:nvPr>
        </p:nvSpPr>
        <p:spPr>
          <a:xfrm>
            <a:off x="628650" y="365129"/>
            <a:ext cx="8515350" cy="1325563"/>
          </a:xfrm>
        </p:spPr>
        <p:txBody>
          <a:bodyPr>
            <a:normAutofit/>
          </a:bodyPr>
          <a:lstStyle/>
          <a:p>
            <a:r>
              <a:rPr lang="en-US" sz="4000" dirty="0"/>
              <a:t>Positive Phrasing (continued)</a:t>
            </a:r>
          </a:p>
        </p:txBody>
      </p:sp>
      <p:pic>
        <p:nvPicPr>
          <p:cNvPr id="9" name="Content Placeholder 8" descr="Five Cs graphic emphasizing &quot;Clear&quot; ">
            <a:extLst>
              <a:ext uri="{FF2B5EF4-FFF2-40B4-BE49-F238E27FC236}">
                <a16:creationId xmlns:a16="http://schemas.microsoft.com/office/drawing/2014/main" id="{AE282D0A-7C68-4C14-87BB-67BE96752F92}"/>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1419777" y="2141533"/>
            <a:ext cx="2141120" cy="3392424"/>
          </a:xfrm>
          <a:prstGeom prst="rect">
            <a:avLst/>
          </a:prstGeom>
        </p:spPr>
      </p:pic>
      <p:sp>
        <p:nvSpPr>
          <p:cNvPr id="3" name="Content Placeholder 2"/>
          <p:cNvSpPr>
            <a:spLocks noGrp="1"/>
          </p:cNvSpPr>
          <p:nvPr>
            <p:ph sz="half" idx="1"/>
          </p:nvPr>
        </p:nvSpPr>
        <p:spPr>
          <a:xfrm>
            <a:off x="3867326" y="2141533"/>
            <a:ext cx="4567548" cy="4351338"/>
          </a:xfrm>
        </p:spPr>
        <p:txBody>
          <a:bodyPr>
            <a:normAutofit/>
          </a:bodyPr>
          <a:lstStyle/>
          <a:p>
            <a:r>
              <a:rPr lang="en-US" sz="2800" dirty="0"/>
              <a:t>“Do not bunch up the strokes in the cross-section of each layer.”</a:t>
            </a:r>
          </a:p>
          <a:p>
            <a:r>
              <a:rPr lang="en-US" sz="2800" dirty="0"/>
              <a:t>“Uniformly distribute the strokes over the cross-section of each layer.”</a:t>
            </a:r>
          </a:p>
        </p:txBody>
      </p:sp>
    </p:spTree>
    <p:extLst>
      <p:ext uri="{BB962C8B-B14F-4D97-AF65-F5344CB8AC3E}">
        <p14:creationId xmlns:p14="http://schemas.microsoft.com/office/powerpoint/2010/main" val="3246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p:cNvSpPr>
            <a:spLocks noGrp="1" noChangeArrowheads="1"/>
          </p:cNvSpPr>
          <p:nvPr>
            <p:ph type="title"/>
          </p:nvPr>
        </p:nvSpPr>
        <p:spPr/>
        <p:txBody>
          <a:bodyPr>
            <a:normAutofit/>
          </a:bodyPr>
          <a:lstStyle/>
          <a:p>
            <a:r>
              <a:rPr lang="en-US" sz="4000" dirty="0"/>
              <a:t>Parallel Construction</a:t>
            </a:r>
          </a:p>
        </p:txBody>
      </p:sp>
      <p:pic>
        <p:nvPicPr>
          <p:cNvPr id="12" name="Content Placeholder 11" descr="Five Cs graphic emphasizing &quot;Clear&quot;">
            <a:extLst>
              <a:ext uri="{FF2B5EF4-FFF2-40B4-BE49-F238E27FC236}">
                <a16:creationId xmlns:a16="http://schemas.microsoft.com/office/drawing/2014/main" id="{DAE311DA-A292-4951-A91C-B2581DE1F453}"/>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1409601" y="2141533"/>
            <a:ext cx="2141120" cy="3392424"/>
          </a:xfrm>
          <a:prstGeom prst="rect">
            <a:avLst/>
          </a:prstGeom>
        </p:spPr>
      </p:pic>
      <p:sp>
        <p:nvSpPr>
          <p:cNvPr id="3" name="Content Placeholder 2"/>
          <p:cNvSpPr>
            <a:spLocks noGrp="1"/>
          </p:cNvSpPr>
          <p:nvPr>
            <p:ph sz="half" idx="1"/>
          </p:nvPr>
        </p:nvSpPr>
        <p:spPr>
          <a:xfrm>
            <a:off x="3993502" y="2141533"/>
            <a:ext cx="4437776" cy="4351338"/>
          </a:xfrm>
        </p:spPr>
        <p:txBody>
          <a:bodyPr>
            <a:normAutofit/>
          </a:bodyPr>
          <a:lstStyle/>
          <a:p>
            <a:r>
              <a:rPr lang="en-US" sz="2800" dirty="0"/>
              <a:t>“Submit the payment application for record keeping and to receive payment.”</a:t>
            </a:r>
          </a:p>
          <a:p>
            <a:r>
              <a:rPr lang="en-US" sz="2800" dirty="0"/>
              <a:t>“Submit the payment application to provide a record and to receive payment.”</a:t>
            </a:r>
          </a:p>
        </p:txBody>
      </p:sp>
    </p:spTree>
    <p:extLst>
      <p:ext uri="{BB962C8B-B14F-4D97-AF65-F5344CB8AC3E}">
        <p14:creationId xmlns:p14="http://schemas.microsoft.com/office/powerpoint/2010/main" val="250254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1A4E59-B3DA-44E7-A2BA-87B72B2E54C6}"/>
              </a:ext>
            </a:extLst>
          </p:cNvPr>
          <p:cNvSpPr>
            <a:spLocks noGrp="1"/>
          </p:cNvSpPr>
          <p:nvPr>
            <p:ph type="title"/>
          </p:nvPr>
        </p:nvSpPr>
        <p:spPr/>
        <p:txBody>
          <a:bodyPr>
            <a:normAutofit/>
          </a:bodyPr>
          <a:lstStyle/>
          <a:p>
            <a:pPr algn="ctr"/>
            <a:r>
              <a:rPr lang="en-US" sz="4000" dirty="0"/>
              <a:t>Concise</a:t>
            </a:r>
          </a:p>
        </p:txBody>
      </p:sp>
      <p:pic>
        <p:nvPicPr>
          <p:cNvPr id="9" name="Picture Placeholder 8" descr="A stack of file folders captioned &quot;contains all essential information&quot;">
            <a:extLst>
              <a:ext uri="{FF2B5EF4-FFF2-40B4-BE49-F238E27FC236}">
                <a16:creationId xmlns:a16="http://schemas.microsoft.com/office/drawing/2014/main" id="{70A0C1B0-D128-4A68-BBFC-17D40C3EDE2D}"/>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9621" t="11487" r="13430" b="17799"/>
          <a:stretch/>
        </p:blipFill>
        <p:spPr>
          <a:xfrm>
            <a:off x="541867" y="461861"/>
            <a:ext cx="4114800" cy="2785006"/>
          </a:xfrm>
          <a:prstGeom prst="roundRect">
            <a:avLst>
              <a:gd name="adj" fmla="val 11111"/>
            </a:avLst>
          </a:prstGeom>
          <a:noFill/>
          <a:ln w="190500" cap="rnd">
            <a:noFill/>
            <a:prstDash val="solid"/>
          </a:ln>
          <a:effectLst>
            <a:outerShdw blurRad="101600" dist="50800" dir="7200000" algn="tl" rotWithShape="0">
              <a:srgbClr val="000000">
                <a:alpha val="45000"/>
              </a:srgbClr>
            </a:outerShdw>
          </a:effectLst>
        </p:spPr>
      </p:pic>
      <p:pic>
        <p:nvPicPr>
          <p:cNvPr id="11" name="Picture Placeholder 10" descr="A magnifying glass over a contract captioned &quot;omits needless words&quot;">
            <a:extLst>
              <a:ext uri="{FF2B5EF4-FFF2-40B4-BE49-F238E27FC236}">
                <a16:creationId xmlns:a16="http://schemas.microsoft.com/office/drawing/2014/main" id="{0584218B-F4F9-49EA-A7C1-DC1A34E1FA5B}"/>
              </a:ext>
            </a:extLst>
          </p:cNvPr>
          <p:cNvPicPr>
            <a:picLocks noGrp="1" noChangeAspect="1"/>
          </p:cNvPicPr>
          <p:nvPr>
            <p:ph type="pic" sz="quarter" idx="14"/>
          </p:nvPr>
        </p:nvPicPr>
        <p:blipFill rotWithShape="1">
          <a:blip r:embed="rId4">
            <a:extLst>
              <a:ext uri="{28A0092B-C50C-407E-A947-70E740481C1C}">
                <a14:useLocalDpi xmlns:a14="http://schemas.microsoft.com/office/drawing/2010/main" val="0"/>
              </a:ext>
            </a:extLst>
          </a:blip>
          <a:srcRect l="4749" t="7698" r="5831" b="6615"/>
          <a:stretch/>
        </p:blipFill>
        <p:spPr>
          <a:xfrm>
            <a:off x="541867" y="3611133"/>
            <a:ext cx="4114800" cy="2745566"/>
          </a:xfrm>
          <a:prstGeom prst="roundRect">
            <a:avLst>
              <a:gd name="adj" fmla="val 11111"/>
            </a:avLst>
          </a:prstGeom>
          <a:noFill/>
          <a:ln w="190500" cap="rnd">
            <a:noFill/>
            <a:prstDash val="solid"/>
          </a:ln>
          <a:effectLst>
            <a:outerShdw blurRad="101600" dist="50800" dir="7200000" algn="tl" rotWithShape="0">
              <a:srgbClr val="000000">
                <a:alpha val="45000"/>
              </a:srgbClr>
            </a:outerShdw>
          </a:effectLst>
        </p:spPr>
      </p:pic>
      <p:pic>
        <p:nvPicPr>
          <p:cNvPr id="7" name="Content Placeholder 6" descr="Five Cs graphic with &quot;Concise&quot; emphasized.">
            <a:extLst>
              <a:ext uri="{FF2B5EF4-FFF2-40B4-BE49-F238E27FC236}">
                <a16:creationId xmlns:a16="http://schemas.microsoft.com/office/drawing/2014/main" id="{257717E6-314A-4B66-B979-C8A52DA84780}"/>
              </a:ext>
            </a:extLst>
          </p:cNvPr>
          <p:cNvPicPr>
            <a:picLocks noGrp="1" noChangeAspect="1"/>
          </p:cNvPicPr>
          <p:nvPr>
            <p:ph sz="quarter" idx="10"/>
          </p:nvPr>
        </p:nvPicPr>
        <p:blipFill>
          <a:blip r:embed="rId5">
            <a:extLst>
              <a:ext uri="{28A0092B-C50C-407E-A947-70E740481C1C}">
                <a14:useLocalDpi xmlns:a14="http://schemas.microsoft.com/office/drawing/2010/main" val="0"/>
              </a:ext>
            </a:extLst>
          </a:blip>
          <a:stretch>
            <a:fillRect/>
          </a:stretch>
        </p:blipFill>
        <p:spPr>
          <a:xfrm>
            <a:off x="5431085" y="2291744"/>
            <a:ext cx="2341067" cy="3712786"/>
          </a:xfrm>
        </p:spPr>
      </p:pic>
    </p:spTree>
    <p:extLst>
      <p:ext uri="{BB962C8B-B14F-4D97-AF65-F5344CB8AC3E}">
        <p14:creationId xmlns:p14="http://schemas.microsoft.com/office/powerpoint/2010/main" val="1266466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AE3DBB-55BE-468E-AB95-C9618D93AE16}"/>
              </a:ext>
            </a:extLst>
          </p:cNvPr>
          <p:cNvSpPr>
            <a:spLocks noGrp="1"/>
          </p:cNvSpPr>
          <p:nvPr>
            <p:ph type="title"/>
          </p:nvPr>
        </p:nvSpPr>
        <p:spPr/>
        <p:txBody>
          <a:bodyPr>
            <a:normAutofit/>
          </a:bodyPr>
          <a:lstStyle/>
          <a:p>
            <a:r>
              <a:rPr lang="en-US" sz="4000" dirty="0"/>
              <a:t>Common Phrases</a:t>
            </a:r>
          </a:p>
        </p:txBody>
      </p:sp>
      <p:graphicFrame>
        <p:nvGraphicFramePr>
          <p:cNvPr id="5" name="Table 5" descr="Table shows common replacements for wordy phrases. ">
            <a:extLst>
              <a:ext uri="{FF2B5EF4-FFF2-40B4-BE49-F238E27FC236}">
                <a16:creationId xmlns:a16="http://schemas.microsoft.com/office/drawing/2014/main" id="{F5D121E0-16ED-4470-A368-E814E9A0666A}"/>
              </a:ext>
            </a:extLst>
          </p:cNvPr>
          <p:cNvGraphicFramePr>
            <a:graphicFrameLocks noGrp="1"/>
          </p:cNvGraphicFramePr>
          <p:nvPr>
            <p:ph type="tbl" sz="quarter" idx="10"/>
            <p:extLst>
              <p:ext uri="{D42A27DB-BD31-4B8C-83A1-F6EECF244321}">
                <p14:modId xmlns:p14="http://schemas.microsoft.com/office/powerpoint/2010/main" val="1852194266"/>
              </p:ext>
            </p:extLst>
          </p:nvPr>
        </p:nvGraphicFramePr>
        <p:xfrm>
          <a:off x="0" y="1352939"/>
          <a:ext cx="9144000" cy="5077830"/>
        </p:xfrm>
        <a:graphic>
          <a:graphicData uri="http://schemas.openxmlformats.org/drawingml/2006/table">
            <a:tbl>
              <a:tblPr firstRow="1" firstCol="1">
                <a:tableStyleId>{5C22544A-7EE6-4342-B048-85BDC9FD1C3A}</a:tableStyleId>
              </a:tblPr>
              <a:tblGrid>
                <a:gridCol w="4572000">
                  <a:extLst>
                    <a:ext uri="{9D8B030D-6E8A-4147-A177-3AD203B41FA5}">
                      <a16:colId xmlns:a16="http://schemas.microsoft.com/office/drawing/2014/main" val="1314670998"/>
                    </a:ext>
                  </a:extLst>
                </a:gridCol>
                <a:gridCol w="4572000">
                  <a:extLst>
                    <a:ext uri="{9D8B030D-6E8A-4147-A177-3AD203B41FA5}">
                      <a16:colId xmlns:a16="http://schemas.microsoft.com/office/drawing/2014/main" val="3500687715"/>
                    </a:ext>
                  </a:extLst>
                </a:gridCol>
              </a:tblGrid>
              <a:tr h="575625">
                <a:tc>
                  <a:txBody>
                    <a:bodyPr/>
                    <a:lstStyle/>
                    <a:p>
                      <a:pPr marL="0" marR="0" algn="ctr">
                        <a:spcBef>
                          <a:spcPts val="600"/>
                        </a:spcBef>
                        <a:spcAft>
                          <a:spcPts val="0"/>
                        </a:spcAft>
                      </a:pPr>
                      <a:r>
                        <a:rPr lang="en-US" sz="2800" b="1" dirty="0">
                          <a:solidFill>
                            <a:schemeClr val="bg1"/>
                          </a:solidFill>
                          <a:effectLst/>
                          <a:latin typeface="Arial"/>
                          <a:ea typeface="Calibri"/>
                          <a:cs typeface="Times New Roman"/>
                        </a:rPr>
                        <a:t>Common Use</a:t>
                      </a:r>
                      <a:endParaRPr lang="en-US" sz="2800" dirty="0">
                        <a:solidFill>
                          <a:schemeClr val="bg1"/>
                        </a:solidFill>
                        <a:effectLst/>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05C20"/>
                    </a:solidFill>
                  </a:tcPr>
                </a:tc>
                <a:tc>
                  <a:txBody>
                    <a:bodyPr/>
                    <a:lstStyle/>
                    <a:p>
                      <a:pPr marL="0" marR="0" algn="ctr">
                        <a:spcBef>
                          <a:spcPts val="600"/>
                        </a:spcBef>
                        <a:spcAft>
                          <a:spcPts val="0"/>
                        </a:spcAft>
                      </a:pPr>
                      <a:r>
                        <a:rPr lang="en-US" sz="2800" b="1" dirty="0">
                          <a:solidFill>
                            <a:schemeClr val="bg1"/>
                          </a:solidFill>
                          <a:effectLst/>
                          <a:latin typeface="Arial"/>
                          <a:ea typeface="Calibri"/>
                          <a:cs typeface="Times New Roman"/>
                        </a:rPr>
                        <a:t>Suggested</a:t>
                      </a:r>
                      <a:endParaRPr lang="en-US" sz="2800" dirty="0">
                        <a:solidFill>
                          <a:schemeClr val="bg1"/>
                        </a:solidFill>
                        <a:effectLst/>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05C20"/>
                    </a:solidFill>
                  </a:tcPr>
                </a:tc>
                <a:extLst>
                  <a:ext uri="{0D108BD9-81ED-4DB2-BD59-A6C34878D82A}">
                    <a16:rowId xmlns:a16="http://schemas.microsoft.com/office/drawing/2014/main" val="1753169697"/>
                  </a:ext>
                </a:extLst>
              </a:tr>
              <a:tr h="500245">
                <a:tc>
                  <a:txBody>
                    <a:bodyPr/>
                    <a:lstStyle/>
                    <a:p>
                      <a:pPr marL="0" marR="0" algn="ctr">
                        <a:spcBef>
                          <a:spcPts val="600"/>
                        </a:spcBef>
                        <a:spcAft>
                          <a:spcPts val="0"/>
                        </a:spcAft>
                      </a:pPr>
                      <a:r>
                        <a:rPr lang="en-US" sz="2400" b="0" i="1" dirty="0">
                          <a:solidFill>
                            <a:schemeClr val="tx1"/>
                          </a:solidFill>
                          <a:effectLst/>
                          <a:latin typeface="Arial"/>
                          <a:ea typeface="Calibri"/>
                          <a:cs typeface="Times New Roman"/>
                        </a:rPr>
                        <a:t>absolutely essential	</a:t>
                      </a:r>
                      <a:endParaRPr lang="en-US" sz="2400" b="0" i="1" dirty="0">
                        <a:solidFill>
                          <a:schemeClr val="tx1"/>
                        </a:solidFill>
                        <a:effectLst/>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0"/>
                        </a:spcAft>
                      </a:pPr>
                      <a:r>
                        <a:rPr lang="en-US" sz="2400" i="1" dirty="0">
                          <a:effectLst/>
                          <a:latin typeface="Arial"/>
                          <a:ea typeface="Calibri"/>
                          <a:cs typeface="Times New Roman"/>
                        </a:rPr>
                        <a:t>essential</a:t>
                      </a:r>
                      <a:endParaRPr lang="en-US" sz="2400" i="1" dirty="0">
                        <a:effectLst/>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86806089"/>
                  </a:ext>
                </a:extLst>
              </a:tr>
              <a:tr h="500245">
                <a:tc>
                  <a:txBody>
                    <a:bodyPr/>
                    <a:lstStyle/>
                    <a:p>
                      <a:pPr marL="0" marR="0" algn="ctr">
                        <a:spcBef>
                          <a:spcPts val="600"/>
                        </a:spcBef>
                        <a:spcAft>
                          <a:spcPts val="0"/>
                        </a:spcAft>
                      </a:pPr>
                      <a:r>
                        <a:rPr lang="en-US" sz="2400" b="0" i="1" dirty="0">
                          <a:solidFill>
                            <a:schemeClr val="tx1"/>
                          </a:solidFill>
                          <a:effectLst/>
                          <a:latin typeface="Arial"/>
                          <a:ea typeface="Calibri"/>
                          <a:cs typeface="Times New Roman"/>
                        </a:rPr>
                        <a:t>successfully</a:t>
                      </a:r>
                      <a:r>
                        <a:rPr lang="en-US" sz="2400" b="0" dirty="0">
                          <a:solidFill>
                            <a:schemeClr val="tx1"/>
                          </a:solidFill>
                          <a:effectLst/>
                          <a:latin typeface="Arial"/>
                          <a:ea typeface="Calibri"/>
                          <a:cs typeface="Times New Roman"/>
                        </a:rPr>
                        <a:t> </a:t>
                      </a:r>
                      <a:r>
                        <a:rPr lang="en-US" sz="2400" b="0" i="1" dirty="0">
                          <a:solidFill>
                            <a:schemeClr val="tx1"/>
                          </a:solidFill>
                          <a:effectLst/>
                          <a:latin typeface="Arial"/>
                          <a:ea typeface="Calibri"/>
                          <a:cs typeface="Times New Roman"/>
                        </a:rPr>
                        <a:t>complete</a:t>
                      </a:r>
                      <a:endParaRPr lang="en-US" sz="2400" b="0" i="1" dirty="0">
                        <a:solidFill>
                          <a:schemeClr val="tx1"/>
                        </a:solidFill>
                        <a:effectLst/>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0"/>
                        </a:spcAft>
                      </a:pPr>
                      <a:r>
                        <a:rPr lang="en-US" sz="2400" i="1" dirty="0">
                          <a:effectLst/>
                          <a:latin typeface="Arial"/>
                          <a:ea typeface="Calibri"/>
                          <a:cs typeface="Times New Roman"/>
                        </a:rPr>
                        <a:t>complete</a:t>
                      </a:r>
                      <a:endParaRPr lang="en-US" sz="2400" i="1" dirty="0">
                        <a:effectLst/>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32276030"/>
                  </a:ext>
                </a:extLst>
              </a:tr>
              <a:tr h="500245">
                <a:tc>
                  <a:txBody>
                    <a:bodyPr/>
                    <a:lstStyle/>
                    <a:p>
                      <a:pPr marL="0" marR="0" algn="ctr">
                        <a:spcBef>
                          <a:spcPts val="600"/>
                        </a:spcBef>
                        <a:spcAft>
                          <a:spcPts val="0"/>
                        </a:spcAft>
                      </a:pPr>
                      <a:r>
                        <a:rPr lang="en-US" sz="2400" b="0" dirty="0">
                          <a:solidFill>
                            <a:schemeClr val="tx1"/>
                          </a:solidFill>
                          <a:effectLst/>
                          <a:latin typeface="Arial"/>
                          <a:ea typeface="Calibri"/>
                          <a:cs typeface="Times New Roman"/>
                        </a:rPr>
                        <a:t>a minimum of</a:t>
                      </a:r>
                      <a:endParaRPr lang="en-US" sz="2400" b="0" dirty="0">
                        <a:solidFill>
                          <a:schemeClr val="tx1"/>
                        </a:solidFill>
                        <a:effectLst/>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385763" rtl="0" eaLnBrk="1" fontAlgn="auto" latinLnBrk="0" hangingPunct="1">
                        <a:lnSpc>
                          <a:spcPct val="100000"/>
                        </a:lnSpc>
                        <a:spcBef>
                          <a:spcPts val="600"/>
                        </a:spcBef>
                        <a:spcAft>
                          <a:spcPts val="0"/>
                        </a:spcAft>
                        <a:buClrTx/>
                        <a:buSzTx/>
                        <a:buFontTx/>
                        <a:buNone/>
                        <a:tabLst/>
                        <a:defRPr/>
                      </a:pPr>
                      <a:r>
                        <a:rPr lang="en-US" sz="2400" dirty="0">
                          <a:solidFill>
                            <a:schemeClr val="bg1"/>
                          </a:solidFill>
                        </a:rPr>
                        <a:t>at least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19246711"/>
                  </a:ext>
                </a:extLst>
              </a:tr>
              <a:tr h="500245">
                <a:tc>
                  <a:txBody>
                    <a:bodyPr/>
                    <a:lstStyle/>
                    <a:p>
                      <a:pPr marL="0" marR="0" algn="ctr">
                        <a:spcBef>
                          <a:spcPts val="600"/>
                        </a:spcBef>
                        <a:spcAft>
                          <a:spcPts val="0"/>
                        </a:spcAft>
                      </a:pPr>
                      <a:r>
                        <a:rPr lang="en-US" sz="2400" b="0" dirty="0">
                          <a:solidFill>
                            <a:schemeClr val="tx1"/>
                          </a:solidFill>
                          <a:effectLst/>
                          <a:latin typeface="Arial"/>
                          <a:ea typeface="Calibri"/>
                          <a:cs typeface="Times New Roman"/>
                        </a:rPr>
                        <a:t>not less than</a:t>
                      </a:r>
                      <a:endParaRPr lang="en-US" sz="2400" b="0" dirty="0">
                        <a:solidFill>
                          <a:schemeClr val="tx1"/>
                        </a:solidFill>
                        <a:effectLst/>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385763" rtl="0" eaLnBrk="1" fontAlgn="auto" latinLnBrk="0" hangingPunct="1">
                        <a:lnSpc>
                          <a:spcPct val="100000"/>
                        </a:lnSpc>
                        <a:spcBef>
                          <a:spcPts val="600"/>
                        </a:spcBef>
                        <a:spcAft>
                          <a:spcPts val="0"/>
                        </a:spcAft>
                        <a:buClrTx/>
                        <a:buSzTx/>
                        <a:buFontTx/>
                        <a:buNone/>
                        <a:tabLst/>
                        <a:defRPr/>
                      </a:pPr>
                      <a:r>
                        <a:rPr lang="en-US" sz="2400" dirty="0">
                          <a:solidFill>
                            <a:schemeClr val="bg1"/>
                          </a:solidFill>
                        </a:rPr>
                        <a:t>at least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06709288"/>
                  </a:ext>
                </a:extLst>
              </a:tr>
              <a:tr h="500245">
                <a:tc>
                  <a:txBody>
                    <a:bodyPr/>
                    <a:lstStyle/>
                    <a:p>
                      <a:pPr marL="0" marR="0" algn="ctr">
                        <a:spcBef>
                          <a:spcPts val="600"/>
                        </a:spcBef>
                        <a:spcAft>
                          <a:spcPts val="0"/>
                        </a:spcAft>
                      </a:pPr>
                      <a:r>
                        <a:rPr lang="en-US" sz="2400" b="0" dirty="0">
                          <a:solidFill>
                            <a:schemeClr val="tx1"/>
                          </a:solidFill>
                          <a:effectLst/>
                          <a:latin typeface="Arial"/>
                          <a:ea typeface="Calibri"/>
                          <a:cs typeface="Times New Roman"/>
                        </a:rPr>
                        <a:t>enclosed herewith</a:t>
                      </a:r>
                      <a:endParaRPr lang="en-US" sz="2400" b="0" dirty="0">
                        <a:solidFill>
                          <a:schemeClr val="tx1"/>
                        </a:solidFill>
                        <a:effectLst/>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385763" rtl="0" eaLnBrk="1" fontAlgn="auto" latinLnBrk="0" hangingPunct="1">
                        <a:lnSpc>
                          <a:spcPct val="100000"/>
                        </a:lnSpc>
                        <a:spcBef>
                          <a:spcPts val="600"/>
                        </a:spcBef>
                        <a:spcAft>
                          <a:spcPts val="0"/>
                        </a:spcAft>
                        <a:buClrTx/>
                        <a:buSzTx/>
                        <a:buFontTx/>
                        <a:buNone/>
                        <a:tabLst/>
                        <a:defRPr/>
                      </a:pPr>
                      <a:r>
                        <a:rPr lang="en-US" sz="2400" dirty="0">
                          <a:solidFill>
                            <a:schemeClr val="bg1"/>
                          </a:solidFill>
                        </a:rPr>
                        <a:t>enclosed, included</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93953439"/>
                  </a:ext>
                </a:extLst>
              </a:tr>
              <a:tr h="500245">
                <a:tc>
                  <a:txBody>
                    <a:bodyPr/>
                    <a:lstStyle/>
                    <a:p>
                      <a:pPr marL="0" marR="0" algn="ctr">
                        <a:spcBef>
                          <a:spcPts val="600"/>
                        </a:spcBef>
                        <a:spcAft>
                          <a:spcPts val="0"/>
                        </a:spcAft>
                      </a:pPr>
                      <a:r>
                        <a:rPr lang="en-US" sz="2400" b="0" dirty="0">
                          <a:solidFill>
                            <a:schemeClr val="tx1"/>
                          </a:solidFill>
                          <a:effectLst/>
                          <a:latin typeface="Arial"/>
                          <a:ea typeface="Calibri"/>
                          <a:cs typeface="Times New Roman"/>
                        </a:rPr>
                        <a:t>at a later date</a:t>
                      </a:r>
                      <a:endParaRPr lang="en-US" sz="2400" b="0" dirty="0">
                        <a:solidFill>
                          <a:schemeClr val="tx1"/>
                        </a:solidFill>
                        <a:effectLst/>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385763" rtl="0" eaLnBrk="1" fontAlgn="auto" latinLnBrk="0" hangingPunct="1">
                        <a:lnSpc>
                          <a:spcPct val="100000"/>
                        </a:lnSpc>
                        <a:spcBef>
                          <a:spcPts val="600"/>
                        </a:spcBef>
                        <a:spcAft>
                          <a:spcPts val="0"/>
                        </a:spcAft>
                        <a:buClrTx/>
                        <a:buSzTx/>
                        <a:buFontTx/>
                        <a:buNone/>
                        <a:tabLst/>
                        <a:defRPr/>
                      </a:pPr>
                      <a:r>
                        <a:rPr lang="en-US" sz="2400" dirty="0">
                          <a:solidFill>
                            <a:schemeClr val="bg1"/>
                          </a:solidFill>
                        </a:rPr>
                        <a:t>later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40848554"/>
                  </a:ext>
                </a:extLst>
              </a:tr>
              <a:tr h="500245">
                <a:tc>
                  <a:txBody>
                    <a:bodyPr/>
                    <a:lstStyle/>
                    <a:p>
                      <a:pPr marL="0" marR="0" algn="ctr">
                        <a:spcBef>
                          <a:spcPts val="600"/>
                        </a:spcBef>
                        <a:spcAft>
                          <a:spcPts val="0"/>
                        </a:spcAft>
                      </a:pPr>
                      <a:r>
                        <a:rPr lang="en-US" sz="2400" b="0" dirty="0">
                          <a:solidFill>
                            <a:schemeClr val="tx1"/>
                          </a:solidFill>
                          <a:effectLst/>
                          <a:latin typeface="Arial"/>
                          <a:ea typeface="Calibri"/>
                          <a:cs typeface="Times New Roman"/>
                        </a:rPr>
                        <a:t>commence</a:t>
                      </a:r>
                      <a:endParaRPr lang="en-US" sz="2400" b="0" dirty="0">
                        <a:solidFill>
                          <a:schemeClr val="tx1"/>
                        </a:solidFill>
                        <a:effectLst/>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385763" rtl="0" eaLnBrk="1" fontAlgn="auto" latinLnBrk="0" hangingPunct="1">
                        <a:lnSpc>
                          <a:spcPct val="100000"/>
                        </a:lnSpc>
                        <a:spcBef>
                          <a:spcPts val="600"/>
                        </a:spcBef>
                        <a:spcAft>
                          <a:spcPts val="0"/>
                        </a:spcAft>
                        <a:buClrTx/>
                        <a:buSzTx/>
                        <a:buFontTx/>
                        <a:buNone/>
                        <a:tabLst/>
                        <a:defRPr/>
                      </a:pPr>
                      <a:r>
                        <a:rPr lang="en-US" sz="2400" dirty="0">
                          <a:solidFill>
                            <a:schemeClr val="bg1"/>
                          </a:solidFill>
                        </a:rPr>
                        <a:t>start, begin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19084717"/>
                  </a:ext>
                </a:extLst>
              </a:tr>
              <a:tr h="500245">
                <a:tc>
                  <a:txBody>
                    <a:bodyPr/>
                    <a:lstStyle/>
                    <a:p>
                      <a:pPr marL="0" marR="0" algn="ctr">
                        <a:spcBef>
                          <a:spcPts val="600"/>
                        </a:spcBef>
                        <a:spcAft>
                          <a:spcPts val="0"/>
                        </a:spcAft>
                      </a:pPr>
                      <a:r>
                        <a:rPr lang="en-US" sz="2400" b="0" dirty="0">
                          <a:solidFill>
                            <a:schemeClr val="tx1"/>
                          </a:solidFill>
                          <a:effectLst/>
                          <a:latin typeface="Arial"/>
                          <a:ea typeface="Calibri"/>
                          <a:cs typeface="Times New Roman"/>
                        </a:rPr>
                        <a:t>heretofore</a:t>
                      </a:r>
                      <a:endParaRPr lang="en-US" sz="2400" b="0" dirty="0">
                        <a:solidFill>
                          <a:schemeClr val="tx1"/>
                        </a:solidFill>
                        <a:effectLst/>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385763" rtl="0" eaLnBrk="1" fontAlgn="auto" latinLnBrk="0" hangingPunct="1">
                        <a:lnSpc>
                          <a:spcPct val="100000"/>
                        </a:lnSpc>
                        <a:spcBef>
                          <a:spcPts val="600"/>
                        </a:spcBef>
                        <a:spcAft>
                          <a:spcPts val="0"/>
                        </a:spcAft>
                        <a:buClrTx/>
                        <a:buSzTx/>
                        <a:buFontTx/>
                        <a:buNone/>
                        <a:tabLst/>
                        <a:defRPr/>
                      </a:pPr>
                      <a:r>
                        <a:rPr lang="en-US" sz="2400" dirty="0">
                          <a:solidFill>
                            <a:schemeClr val="bg1"/>
                          </a:solidFill>
                        </a:rPr>
                        <a:t>until now, before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74966335"/>
                  </a:ext>
                </a:extLst>
              </a:tr>
              <a:tr h="500245">
                <a:tc>
                  <a:txBody>
                    <a:bodyPr/>
                    <a:lstStyle/>
                    <a:p>
                      <a:pPr marL="0" marR="0" algn="ctr">
                        <a:spcBef>
                          <a:spcPts val="600"/>
                        </a:spcBef>
                        <a:spcAft>
                          <a:spcPts val="0"/>
                        </a:spcAft>
                      </a:pPr>
                      <a:r>
                        <a:rPr lang="en-US" sz="2400" b="0" dirty="0">
                          <a:solidFill>
                            <a:schemeClr val="tx1"/>
                          </a:solidFill>
                          <a:effectLst/>
                          <a:latin typeface="Arial"/>
                          <a:ea typeface="Calibri"/>
                          <a:cs typeface="Times New Roman"/>
                        </a:rPr>
                        <a:t>prior to</a:t>
                      </a:r>
                      <a:endParaRPr lang="en-US" sz="2400" b="0" dirty="0">
                        <a:solidFill>
                          <a:schemeClr val="tx1"/>
                        </a:solidFill>
                        <a:effectLst/>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385763" rtl="0" eaLnBrk="1" fontAlgn="auto" latinLnBrk="0" hangingPunct="1">
                        <a:lnSpc>
                          <a:spcPct val="100000"/>
                        </a:lnSpc>
                        <a:spcBef>
                          <a:spcPts val="600"/>
                        </a:spcBef>
                        <a:spcAft>
                          <a:spcPts val="0"/>
                        </a:spcAft>
                        <a:buClrTx/>
                        <a:buSzTx/>
                        <a:buFontTx/>
                        <a:buNone/>
                        <a:tabLst/>
                        <a:defRPr/>
                      </a:pPr>
                      <a:r>
                        <a:rPr lang="en-US" sz="2400" dirty="0">
                          <a:solidFill>
                            <a:schemeClr val="bg1"/>
                          </a:solidFill>
                        </a:rPr>
                        <a:t>before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39971448"/>
                  </a:ext>
                </a:extLst>
              </a:tr>
            </a:tbl>
          </a:graphicData>
        </a:graphic>
      </p:graphicFrame>
      <p:sp>
        <p:nvSpPr>
          <p:cNvPr id="4" name="Content Placeholder 3" descr="&quot;  &quot;">
            <a:extLst>
              <a:ext uri="{FF2B5EF4-FFF2-40B4-BE49-F238E27FC236}">
                <a16:creationId xmlns:a16="http://schemas.microsoft.com/office/drawing/2014/main" id="{75CB0F62-FA5B-4773-B6FF-22F777FB7530}"/>
              </a:ext>
            </a:extLst>
          </p:cNvPr>
          <p:cNvSpPr>
            <a:spLocks noGrp="1"/>
          </p:cNvSpPr>
          <p:nvPr>
            <p:ph sz="quarter" idx="11"/>
          </p:nvPr>
        </p:nvSpPr>
        <p:spPr>
          <a:xfrm>
            <a:off x="4609324" y="3046575"/>
            <a:ext cx="4470400" cy="3402854"/>
          </a:xfrm>
        </p:spPr>
        <p:txBody>
          <a:bodyPr/>
          <a:lstStyle/>
          <a:p>
            <a:pPr marL="0" indent="0" algn="ctr">
              <a:lnSpc>
                <a:spcPct val="100000"/>
              </a:lnSpc>
              <a:buNone/>
            </a:pPr>
            <a:r>
              <a:rPr lang="en-US" dirty="0"/>
              <a:t>at least</a:t>
            </a:r>
          </a:p>
          <a:p>
            <a:pPr marL="0" indent="0" algn="ctr">
              <a:lnSpc>
                <a:spcPct val="100000"/>
              </a:lnSpc>
              <a:buNone/>
            </a:pPr>
            <a:r>
              <a:rPr lang="en-US" dirty="0"/>
              <a:t>at least</a:t>
            </a:r>
          </a:p>
          <a:p>
            <a:pPr marL="0" indent="0" algn="ctr">
              <a:lnSpc>
                <a:spcPct val="100000"/>
              </a:lnSpc>
              <a:buNone/>
            </a:pPr>
            <a:r>
              <a:rPr lang="en-US" dirty="0"/>
              <a:t>enclosed, included</a:t>
            </a:r>
          </a:p>
          <a:p>
            <a:pPr marL="0" indent="0" algn="ctr">
              <a:lnSpc>
                <a:spcPct val="100000"/>
              </a:lnSpc>
              <a:buNone/>
            </a:pPr>
            <a:r>
              <a:rPr lang="en-US" dirty="0"/>
              <a:t>later</a:t>
            </a:r>
          </a:p>
          <a:p>
            <a:pPr marL="0" indent="0" algn="ctr">
              <a:lnSpc>
                <a:spcPct val="100000"/>
              </a:lnSpc>
              <a:buNone/>
            </a:pPr>
            <a:r>
              <a:rPr lang="en-US" dirty="0"/>
              <a:t>start, begin</a:t>
            </a:r>
          </a:p>
          <a:p>
            <a:pPr marL="0" indent="0" algn="ctr">
              <a:lnSpc>
                <a:spcPct val="100000"/>
              </a:lnSpc>
              <a:buNone/>
            </a:pPr>
            <a:r>
              <a:rPr lang="en-US" dirty="0"/>
              <a:t>until now, before</a:t>
            </a:r>
          </a:p>
          <a:p>
            <a:pPr marL="0" indent="0" algn="ctr">
              <a:lnSpc>
                <a:spcPct val="100000"/>
              </a:lnSpc>
              <a:buNone/>
            </a:pPr>
            <a:r>
              <a:rPr lang="en-US" dirty="0"/>
              <a:t>before</a:t>
            </a:r>
          </a:p>
        </p:txBody>
      </p:sp>
    </p:spTree>
    <p:extLst>
      <p:ext uri="{BB962C8B-B14F-4D97-AF65-F5344CB8AC3E}">
        <p14:creationId xmlns:p14="http://schemas.microsoft.com/office/powerpoint/2010/main" val="896459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412795-BEB7-43EF-8CAF-5212CEAA569F}"/>
              </a:ext>
            </a:extLst>
          </p:cNvPr>
          <p:cNvSpPr>
            <a:spLocks noGrp="1"/>
          </p:cNvSpPr>
          <p:nvPr>
            <p:ph type="title"/>
          </p:nvPr>
        </p:nvSpPr>
        <p:spPr>
          <a:xfrm>
            <a:off x="628650" y="365129"/>
            <a:ext cx="7886700" cy="1325563"/>
          </a:xfrm>
        </p:spPr>
        <p:txBody>
          <a:bodyPr>
            <a:normAutofit/>
          </a:bodyPr>
          <a:lstStyle/>
          <a:p>
            <a:r>
              <a:rPr lang="en-US" sz="4000" dirty="0"/>
              <a:t>Plain Language Approach</a:t>
            </a:r>
            <a:br>
              <a:rPr lang="en-US" sz="4000" dirty="0"/>
            </a:br>
            <a:r>
              <a:rPr lang="en-US" sz="4000" dirty="0"/>
              <a:t>(continued)</a:t>
            </a:r>
          </a:p>
        </p:txBody>
      </p:sp>
      <p:sp>
        <p:nvSpPr>
          <p:cNvPr id="2" name="Content Placeholder 1">
            <a:extLst>
              <a:ext uri="{FF2B5EF4-FFF2-40B4-BE49-F238E27FC236}">
                <a16:creationId xmlns:a16="http://schemas.microsoft.com/office/drawing/2014/main" id="{0F2D90C8-FE06-4A15-AADE-2748D653D930}"/>
              </a:ext>
            </a:extLst>
          </p:cNvPr>
          <p:cNvSpPr>
            <a:spLocks noGrp="1"/>
          </p:cNvSpPr>
          <p:nvPr>
            <p:ph sz="quarter" idx="10"/>
          </p:nvPr>
        </p:nvSpPr>
        <p:spPr>
          <a:xfrm>
            <a:off x="1162050" y="2147888"/>
            <a:ext cx="7677150" cy="4179887"/>
          </a:xfrm>
        </p:spPr>
        <p:txBody>
          <a:bodyPr/>
          <a:lstStyle/>
          <a:p>
            <a:pPr marL="0" indent="0">
              <a:buNone/>
            </a:pPr>
            <a:r>
              <a:rPr lang="en-US" sz="3200" dirty="0"/>
              <a:t>Potential to reduce project costs such as:</a:t>
            </a:r>
          </a:p>
          <a:p>
            <a:r>
              <a:rPr lang="en-US" sz="2800" dirty="0"/>
              <a:t>Agency’s costs responding to questions</a:t>
            </a:r>
          </a:p>
          <a:p>
            <a:r>
              <a:rPr lang="en-US" sz="2800" dirty="0"/>
              <a:t>Hidden risks and their costs </a:t>
            </a:r>
          </a:p>
          <a:p>
            <a:r>
              <a:rPr lang="en-US" sz="2800" dirty="0"/>
              <a:t>Contractor’s added costs for contingencies</a:t>
            </a:r>
          </a:p>
          <a:p>
            <a:r>
              <a:rPr lang="en-US" sz="2800" dirty="0"/>
              <a:t>Both parties’ costs to resolve disputes</a:t>
            </a:r>
          </a:p>
          <a:p>
            <a:endParaRPr lang="en-US" dirty="0"/>
          </a:p>
        </p:txBody>
      </p:sp>
    </p:spTree>
    <p:extLst>
      <p:ext uri="{BB962C8B-B14F-4D97-AF65-F5344CB8AC3E}">
        <p14:creationId xmlns:p14="http://schemas.microsoft.com/office/powerpoint/2010/main" val="30358368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F2470D-B8D3-4B9A-AE8A-BC38A917356F}"/>
              </a:ext>
            </a:extLst>
          </p:cNvPr>
          <p:cNvSpPr>
            <a:spLocks noGrp="1"/>
          </p:cNvSpPr>
          <p:nvPr>
            <p:ph type="title"/>
          </p:nvPr>
        </p:nvSpPr>
        <p:spPr/>
        <p:txBody>
          <a:bodyPr>
            <a:normAutofit/>
          </a:bodyPr>
          <a:lstStyle/>
          <a:p>
            <a:r>
              <a:rPr lang="en-US" sz="4000" dirty="0"/>
              <a:t>Common Phrases (cont.)</a:t>
            </a:r>
          </a:p>
        </p:txBody>
      </p:sp>
      <p:graphicFrame>
        <p:nvGraphicFramePr>
          <p:cNvPr id="5" name="Table 5" descr="Table shows common replacements for wordy phrases. ">
            <a:extLst>
              <a:ext uri="{FF2B5EF4-FFF2-40B4-BE49-F238E27FC236}">
                <a16:creationId xmlns:a16="http://schemas.microsoft.com/office/drawing/2014/main" id="{A250656A-3630-48F3-B777-1692DB55117F}"/>
              </a:ext>
            </a:extLst>
          </p:cNvPr>
          <p:cNvGraphicFramePr>
            <a:graphicFrameLocks noGrp="1"/>
          </p:cNvGraphicFramePr>
          <p:nvPr>
            <p:ph type="tbl" sz="quarter" idx="10"/>
            <p:extLst>
              <p:ext uri="{D42A27DB-BD31-4B8C-83A1-F6EECF244321}">
                <p14:modId xmlns:p14="http://schemas.microsoft.com/office/powerpoint/2010/main" val="1248523358"/>
              </p:ext>
            </p:extLst>
          </p:nvPr>
        </p:nvGraphicFramePr>
        <p:xfrm>
          <a:off x="0" y="1362269"/>
          <a:ext cx="9144000" cy="5087160"/>
        </p:xfrm>
        <a:graphic>
          <a:graphicData uri="http://schemas.openxmlformats.org/drawingml/2006/table">
            <a:tbl>
              <a:tblPr firstRow="1" firstCol="1">
                <a:tableStyleId>{5C22544A-7EE6-4342-B048-85BDC9FD1C3A}</a:tableStyleId>
              </a:tblPr>
              <a:tblGrid>
                <a:gridCol w="4572000">
                  <a:extLst>
                    <a:ext uri="{9D8B030D-6E8A-4147-A177-3AD203B41FA5}">
                      <a16:colId xmlns:a16="http://schemas.microsoft.com/office/drawing/2014/main" val="1873257327"/>
                    </a:ext>
                  </a:extLst>
                </a:gridCol>
                <a:gridCol w="4572000">
                  <a:extLst>
                    <a:ext uri="{9D8B030D-6E8A-4147-A177-3AD203B41FA5}">
                      <a16:colId xmlns:a16="http://schemas.microsoft.com/office/drawing/2014/main" val="1094569109"/>
                    </a:ext>
                  </a:extLst>
                </a:gridCol>
              </a:tblGrid>
              <a:tr h="635895">
                <a:tc>
                  <a:txBody>
                    <a:bodyPr/>
                    <a:lstStyle/>
                    <a:p>
                      <a:pPr marL="0" marR="0" algn="ctr">
                        <a:spcBef>
                          <a:spcPts val="600"/>
                        </a:spcBef>
                        <a:spcAft>
                          <a:spcPts val="0"/>
                        </a:spcAft>
                      </a:pPr>
                      <a:r>
                        <a:rPr lang="en-US" sz="2800" b="1" dirty="0">
                          <a:solidFill>
                            <a:schemeClr val="bg1"/>
                          </a:solidFill>
                          <a:effectLst/>
                          <a:latin typeface="Arial"/>
                          <a:ea typeface="Calibri"/>
                          <a:cs typeface="Times New Roman"/>
                        </a:rPr>
                        <a:t>Common Use</a:t>
                      </a:r>
                      <a:endParaRPr lang="en-US" sz="2800" dirty="0">
                        <a:solidFill>
                          <a:schemeClr val="bg1"/>
                        </a:solidFill>
                        <a:effectLst/>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05C20"/>
                    </a:solidFill>
                  </a:tcPr>
                </a:tc>
                <a:tc>
                  <a:txBody>
                    <a:bodyPr/>
                    <a:lstStyle/>
                    <a:p>
                      <a:pPr marL="0" marR="0" algn="ctr">
                        <a:spcBef>
                          <a:spcPts val="600"/>
                        </a:spcBef>
                        <a:spcAft>
                          <a:spcPts val="0"/>
                        </a:spcAft>
                      </a:pPr>
                      <a:r>
                        <a:rPr lang="en-US" sz="2800" b="1" dirty="0">
                          <a:solidFill>
                            <a:schemeClr val="bg1"/>
                          </a:solidFill>
                          <a:effectLst/>
                          <a:latin typeface="Arial"/>
                          <a:ea typeface="Calibri"/>
                          <a:cs typeface="Times New Roman"/>
                        </a:rPr>
                        <a:t>Suggested</a:t>
                      </a:r>
                      <a:endParaRPr lang="en-US" sz="2800" dirty="0">
                        <a:solidFill>
                          <a:schemeClr val="bg1"/>
                        </a:solidFill>
                        <a:effectLst/>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05C20"/>
                    </a:solidFill>
                  </a:tcPr>
                </a:tc>
                <a:extLst>
                  <a:ext uri="{0D108BD9-81ED-4DB2-BD59-A6C34878D82A}">
                    <a16:rowId xmlns:a16="http://schemas.microsoft.com/office/drawing/2014/main" val="2741053172"/>
                  </a:ext>
                </a:extLst>
              </a:tr>
              <a:tr h="635895">
                <a:tc>
                  <a:txBody>
                    <a:bodyPr/>
                    <a:lstStyle/>
                    <a:p>
                      <a:pPr marL="0" marR="0" algn="ctr">
                        <a:spcBef>
                          <a:spcPts val="600"/>
                        </a:spcBef>
                        <a:spcAft>
                          <a:spcPts val="0"/>
                        </a:spcAft>
                      </a:pPr>
                      <a:r>
                        <a:rPr lang="en-US" sz="2800" b="0" dirty="0">
                          <a:solidFill>
                            <a:schemeClr val="tx1"/>
                          </a:solidFill>
                          <a:effectLst/>
                          <a:latin typeface="Arial"/>
                          <a:ea typeface="Calibri"/>
                          <a:cs typeface="Times New Roman"/>
                        </a:rPr>
                        <a:t>subsequent to</a:t>
                      </a:r>
                      <a:endParaRPr lang="en-US" sz="2800" b="0" dirty="0">
                        <a:solidFill>
                          <a:schemeClr val="tx1"/>
                        </a:solidFill>
                        <a:effectLst/>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0"/>
                        </a:spcAft>
                      </a:pPr>
                      <a:r>
                        <a:rPr lang="en-US" sz="2800" dirty="0">
                          <a:solidFill>
                            <a:schemeClr val="bg1"/>
                          </a:solidFill>
                          <a:effectLst/>
                          <a:latin typeface="Arial"/>
                          <a:ea typeface="Times New Roman"/>
                          <a:cs typeface="Times New Roman"/>
                        </a:rPr>
                        <a:t>after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63685006"/>
                  </a:ext>
                </a:extLst>
              </a:tr>
              <a:tr h="635895">
                <a:tc>
                  <a:txBody>
                    <a:bodyPr/>
                    <a:lstStyle/>
                    <a:p>
                      <a:pPr marL="0" marR="0" algn="ctr">
                        <a:spcBef>
                          <a:spcPts val="600"/>
                        </a:spcBef>
                        <a:spcAft>
                          <a:spcPts val="0"/>
                        </a:spcAft>
                      </a:pPr>
                      <a:r>
                        <a:rPr lang="en-US" sz="2800" b="0" dirty="0">
                          <a:solidFill>
                            <a:schemeClr val="tx1"/>
                          </a:solidFill>
                          <a:effectLst/>
                          <a:latin typeface="Arial"/>
                          <a:ea typeface="Calibri"/>
                          <a:cs typeface="Times New Roman"/>
                        </a:rPr>
                        <a:t>for the purpose of</a:t>
                      </a:r>
                      <a:endParaRPr lang="en-US" sz="2800" b="0" dirty="0">
                        <a:solidFill>
                          <a:schemeClr val="tx1"/>
                        </a:solidFill>
                        <a:effectLst/>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0"/>
                        </a:spcAft>
                      </a:pPr>
                      <a:r>
                        <a:rPr lang="en-US" sz="2800" dirty="0">
                          <a:solidFill>
                            <a:schemeClr val="bg1"/>
                          </a:solidFill>
                          <a:effectLst/>
                          <a:latin typeface="Arial"/>
                          <a:ea typeface="Times New Roman"/>
                          <a:cs typeface="Times New Roman"/>
                        </a:rPr>
                        <a:t>for, to</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2397175"/>
                  </a:ext>
                </a:extLst>
              </a:tr>
              <a:tr h="635895">
                <a:tc>
                  <a:txBody>
                    <a:bodyPr/>
                    <a:lstStyle/>
                    <a:p>
                      <a:pPr marL="0" marR="0" algn="ctr">
                        <a:spcBef>
                          <a:spcPts val="600"/>
                        </a:spcBef>
                        <a:spcAft>
                          <a:spcPts val="0"/>
                        </a:spcAft>
                      </a:pPr>
                      <a:r>
                        <a:rPr lang="en-US" sz="2800" b="0" dirty="0">
                          <a:solidFill>
                            <a:schemeClr val="tx1"/>
                          </a:solidFill>
                          <a:effectLst/>
                          <a:latin typeface="Arial"/>
                          <a:ea typeface="Calibri"/>
                          <a:cs typeface="Times New Roman"/>
                        </a:rPr>
                        <a:t>through the use of</a:t>
                      </a:r>
                      <a:endParaRPr lang="en-US" sz="2800" b="0" dirty="0">
                        <a:solidFill>
                          <a:schemeClr val="tx1"/>
                        </a:solidFill>
                        <a:effectLst/>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0"/>
                        </a:spcAft>
                      </a:pPr>
                      <a:r>
                        <a:rPr lang="en-US" sz="2800" dirty="0">
                          <a:solidFill>
                            <a:schemeClr val="bg1"/>
                          </a:solidFill>
                          <a:effectLst/>
                          <a:latin typeface="Arial"/>
                          <a:ea typeface="Times New Roman"/>
                          <a:cs typeface="Times New Roman"/>
                        </a:rPr>
                        <a:t>using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16877382"/>
                  </a:ext>
                </a:extLst>
              </a:tr>
              <a:tr h="635895">
                <a:tc>
                  <a:txBody>
                    <a:bodyPr/>
                    <a:lstStyle/>
                    <a:p>
                      <a:pPr marL="0" marR="0" algn="ctr">
                        <a:spcBef>
                          <a:spcPts val="600"/>
                        </a:spcBef>
                        <a:spcAft>
                          <a:spcPts val="0"/>
                        </a:spcAft>
                      </a:pPr>
                      <a:r>
                        <a:rPr lang="en-US" sz="2800" b="0" dirty="0">
                          <a:solidFill>
                            <a:schemeClr val="tx1"/>
                          </a:solidFill>
                          <a:effectLst/>
                          <a:latin typeface="Arial"/>
                          <a:ea typeface="Calibri"/>
                          <a:cs typeface="Times New Roman"/>
                        </a:rPr>
                        <a:t>until such time as</a:t>
                      </a:r>
                      <a:endParaRPr lang="en-US" sz="2800" b="0" dirty="0">
                        <a:solidFill>
                          <a:schemeClr val="tx1"/>
                        </a:solidFill>
                        <a:effectLst/>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0"/>
                        </a:spcAft>
                      </a:pPr>
                      <a:r>
                        <a:rPr lang="en-US" sz="2800" dirty="0">
                          <a:solidFill>
                            <a:schemeClr val="bg1"/>
                          </a:solidFill>
                          <a:effectLst/>
                          <a:latin typeface="Arial"/>
                          <a:ea typeface="Times New Roman"/>
                          <a:cs typeface="Times New Roman"/>
                        </a:rPr>
                        <a:t>until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23102339"/>
                  </a:ext>
                </a:extLst>
              </a:tr>
              <a:tr h="635895">
                <a:tc>
                  <a:txBody>
                    <a:bodyPr/>
                    <a:lstStyle/>
                    <a:p>
                      <a:pPr marL="0" marR="0" algn="ctr">
                        <a:spcBef>
                          <a:spcPts val="600"/>
                        </a:spcBef>
                        <a:spcAft>
                          <a:spcPts val="0"/>
                        </a:spcAft>
                      </a:pPr>
                      <a:r>
                        <a:rPr lang="en-US" sz="2800" b="0" dirty="0">
                          <a:solidFill>
                            <a:schemeClr val="tx1"/>
                          </a:solidFill>
                          <a:effectLst/>
                          <a:latin typeface="Arial"/>
                          <a:ea typeface="Calibri"/>
                          <a:cs typeface="Times New Roman"/>
                        </a:rPr>
                        <a:t>in lieu of</a:t>
                      </a:r>
                      <a:endParaRPr lang="en-US" sz="2800" b="0" dirty="0">
                        <a:solidFill>
                          <a:schemeClr val="tx1"/>
                        </a:solidFill>
                        <a:effectLst/>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0"/>
                        </a:spcAft>
                      </a:pPr>
                      <a:r>
                        <a:rPr lang="en-US" sz="2800" dirty="0">
                          <a:solidFill>
                            <a:schemeClr val="bg1"/>
                          </a:solidFill>
                          <a:effectLst/>
                          <a:latin typeface="Arial"/>
                          <a:ea typeface="Times New Roman"/>
                          <a:cs typeface="Times New Roman"/>
                        </a:rPr>
                        <a:t>instead of</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1876287"/>
                  </a:ext>
                </a:extLst>
              </a:tr>
              <a:tr h="635895">
                <a:tc>
                  <a:txBody>
                    <a:bodyPr/>
                    <a:lstStyle/>
                    <a:p>
                      <a:pPr marL="0" marR="0" algn="ctr">
                        <a:spcBef>
                          <a:spcPts val="600"/>
                        </a:spcBef>
                        <a:spcAft>
                          <a:spcPts val="0"/>
                        </a:spcAft>
                      </a:pPr>
                      <a:r>
                        <a:rPr lang="en-US" sz="2800" b="0" dirty="0">
                          <a:solidFill>
                            <a:schemeClr val="tx1"/>
                          </a:solidFill>
                          <a:effectLst/>
                          <a:latin typeface="Arial"/>
                          <a:ea typeface="Calibri"/>
                          <a:cs typeface="Times New Roman"/>
                        </a:rPr>
                        <a:t>utilize</a:t>
                      </a:r>
                      <a:endParaRPr lang="en-US" sz="2800" b="0" dirty="0">
                        <a:solidFill>
                          <a:schemeClr val="tx1"/>
                        </a:solidFill>
                        <a:effectLst/>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0"/>
                        </a:spcAft>
                      </a:pPr>
                      <a:r>
                        <a:rPr lang="en-US" sz="2800" dirty="0">
                          <a:solidFill>
                            <a:schemeClr val="bg1"/>
                          </a:solidFill>
                          <a:effectLst/>
                          <a:latin typeface="Arial"/>
                          <a:ea typeface="Times New Roman"/>
                          <a:cs typeface="Times New Roman"/>
                        </a:rPr>
                        <a:t>use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64828625"/>
                  </a:ext>
                </a:extLst>
              </a:tr>
              <a:tr h="635895">
                <a:tc>
                  <a:txBody>
                    <a:bodyPr/>
                    <a:lstStyle/>
                    <a:p>
                      <a:pPr marL="0" marR="0" algn="ctr">
                        <a:spcBef>
                          <a:spcPts val="600"/>
                        </a:spcBef>
                        <a:spcAft>
                          <a:spcPts val="0"/>
                        </a:spcAft>
                      </a:pPr>
                      <a:r>
                        <a:rPr lang="en-US" sz="2800" b="0" kern="1200" dirty="0">
                          <a:solidFill>
                            <a:schemeClr val="tx1"/>
                          </a:solidFill>
                          <a:effectLst/>
                          <a:latin typeface="Arial"/>
                          <a:ea typeface="Calibri"/>
                          <a:cs typeface="Times New Roman"/>
                        </a:rPr>
                        <a:t>in order to</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0"/>
                        </a:spcAft>
                      </a:pPr>
                      <a:r>
                        <a:rPr lang="en-US" sz="2800" kern="1200" dirty="0">
                          <a:solidFill>
                            <a:schemeClr val="bg1"/>
                          </a:solidFill>
                          <a:effectLst/>
                          <a:latin typeface="Arial"/>
                          <a:ea typeface="Calibri"/>
                          <a:cs typeface="Times New Roman"/>
                        </a:rPr>
                        <a:t>to</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19749024"/>
                  </a:ext>
                </a:extLst>
              </a:tr>
            </a:tbl>
          </a:graphicData>
        </a:graphic>
      </p:graphicFrame>
      <p:sp>
        <p:nvSpPr>
          <p:cNvPr id="4" name="Content Placeholder 3" descr="&quot;  &quot;">
            <a:extLst>
              <a:ext uri="{FF2B5EF4-FFF2-40B4-BE49-F238E27FC236}">
                <a16:creationId xmlns:a16="http://schemas.microsoft.com/office/drawing/2014/main" id="{960F8402-5A08-42CB-A70E-945070AAA1C0}"/>
              </a:ext>
            </a:extLst>
          </p:cNvPr>
          <p:cNvSpPr>
            <a:spLocks noGrp="1"/>
          </p:cNvSpPr>
          <p:nvPr>
            <p:ph sz="quarter" idx="11"/>
          </p:nvPr>
        </p:nvSpPr>
        <p:spPr>
          <a:xfrm>
            <a:off x="4618655" y="2122256"/>
            <a:ext cx="4470400" cy="4514720"/>
          </a:xfrm>
        </p:spPr>
        <p:txBody>
          <a:bodyPr>
            <a:normAutofit/>
          </a:bodyPr>
          <a:lstStyle/>
          <a:p>
            <a:pPr marL="0" indent="0" algn="ctr">
              <a:lnSpc>
                <a:spcPct val="118000"/>
              </a:lnSpc>
              <a:buNone/>
            </a:pPr>
            <a:r>
              <a:rPr lang="en-US" sz="2800" dirty="0"/>
              <a:t>after</a:t>
            </a:r>
          </a:p>
          <a:p>
            <a:pPr marL="0" indent="0" algn="ctr">
              <a:lnSpc>
                <a:spcPct val="118000"/>
              </a:lnSpc>
              <a:buNone/>
            </a:pPr>
            <a:r>
              <a:rPr lang="en-US" sz="2800" dirty="0"/>
              <a:t>for, to</a:t>
            </a:r>
          </a:p>
          <a:p>
            <a:pPr marL="0" indent="0" algn="ctr">
              <a:lnSpc>
                <a:spcPct val="118000"/>
              </a:lnSpc>
              <a:buNone/>
            </a:pPr>
            <a:r>
              <a:rPr lang="en-US" sz="2800" dirty="0"/>
              <a:t>using</a:t>
            </a:r>
          </a:p>
          <a:p>
            <a:pPr marL="0" indent="0" algn="ctr">
              <a:lnSpc>
                <a:spcPct val="118000"/>
              </a:lnSpc>
              <a:buNone/>
            </a:pPr>
            <a:r>
              <a:rPr lang="en-US" sz="2800" dirty="0"/>
              <a:t>until</a:t>
            </a:r>
          </a:p>
          <a:p>
            <a:pPr marL="0" indent="0" algn="ctr">
              <a:lnSpc>
                <a:spcPct val="118000"/>
              </a:lnSpc>
              <a:buNone/>
            </a:pPr>
            <a:r>
              <a:rPr lang="en-US" sz="2800" dirty="0"/>
              <a:t>instead of</a:t>
            </a:r>
          </a:p>
          <a:p>
            <a:pPr marL="0" indent="0" algn="ctr">
              <a:lnSpc>
                <a:spcPct val="118000"/>
              </a:lnSpc>
              <a:buNone/>
            </a:pPr>
            <a:r>
              <a:rPr lang="en-US" sz="2800" dirty="0"/>
              <a:t>use</a:t>
            </a:r>
          </a:p>
          <a:p>
            <a:pPr marL="0" indent="0" algn="ctr">
              <a:lnSpc>
                <a:spcPct val="118000"/>
              </a:lnSpc>
              <a:buNone/>
            </a:pPr>
            <a:r>
              <a:rPr lang="en-US" sz="2800" dirty="0"/>
              <a:t>to</a:t>
            </a:r>
          </a:p>
          <a:p>
            <a:pPr marL="0" indent="0" algn="ctr">
              <a:lnSpc>
                <a:spcPct val="118000"/>
              </a:lnSpc>
              <a:buNone/>
            </a:pPr>
            <a:endParaRPr lang="en-US" sz="2800" dirty="0"/>
          </a:p>
        </p:txBody>
      </p:sp>
    </p:spTree>
    <p:extLst>
      <p:ext uri="{BB962C8B-B14F-4D97-AF65-F5344CB8AC3E}">
        <p14:creationId xmlns:p14="http://schemas.microsoft.com/office/powerpoint/2010/main" val="3840017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p:cNvSpPr>
            <a:spLocks noGrp="1" noChangeArrowheads="1"/>
          </p:cNvSpPr>
          <p:nvPr>
            <p:ph type="title"/>
          </p:nvPr>
        </p:nvSpPr>
        <p:spPr/>
        <p:txBody>
          <a:bodyPr>
            <a:normAutofit/>
          </a:bodyPr>
          <a:lstStyle/>
          <a:p>
            <a:r>
              <a:rPr lang="en-US" sz="4000" dirty="0"/>
              <a:t>Concise Specification</a:t>
            </a:r>
          </a:p>
        </p:txBody>
      </p:sp>
      <p:pic>
        <p:nvPicPr>
          <p:cNvPr id="9" name="Content Placeholder 8" descr="Five Cs graphic emphasizing &quot;Concise&quot;">
            <a:extLst>
              <a:ext uri="{FF2B5EF4-FFF2-40B4-BE49-F238E27FC236}">
                <a16:creationId xmlns:a16="http://schemas.microsoft.com/office/drawing/2014/main" id="{B25D8537-959D-427C-80C9-AD013CD58F20}"/>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1318198" y="2102726"/>
            <a:ext cx="2141120" cy="3392424"/>
          </a:xfrm>
          <a:prstGeom prst="rect">
            <a:avLst/>
          </a:prstGeom>
        </p:spPr>
      </p:pic>
      <p:sp>
        <p:nvSpPr>
          <p:cNvPr id="3" name="Content Placeholder 2"/>
          <p:cNvSpPr>
            <a:spLocks noGrp="1"/>
          </p:cNvSpPr>
          <p:nvPr>
            <p:ph sz="half" idx="1"/>
          </p:nvPr>
        </p:nvSpPr>
        <p:spPr>
          <a:xfrm>
            <a:off x="3705709" y="2141533"/>
            <a:ext cx="5083728" cy="4351338"/>
          </a:xfrm>
        </p:spPr>
        <p:txBody>
          <a:bodyPr>
            <a:noAutofit/>
          </a:bodyPr>
          <a:lstStyle/>
          <a:p>
            <a:r>
              <a:rPr lang="en-US" sz="2800" dirty="0"/>
              <a:t>Contains no reasons or suggestions</a:t>
            </a:r>
          </a:p>
          <a:p>
            <a:r>
              <a:rPr lang="en-US" sz="2800" dirty="0"/>
              <a:t>Uses indicative and imperative moods </a:t>
            </a:r>
          </a:p>
          <a:p>
            <a:r>
              <a:rPr lang="en-US" sz="2800" dirty="0"/>
              <a:t>Uses simple words</a:t>
            </a:r>
          </a:p>
          <a:p>
            <a:r>
              <a:rPr lang="en-US" sz="2800" dirty="0"/>
              <a:t>Uses short sentences</a:t>
            </a:r>
          </a:p>
          <a:p>
            <a:r>
              <a:rPr lang="en-US" sz="2800" dirty="0"/>
              <a:t>Uses short paragraphs</a:t>
            </a:r>
          </a:p>
          <a:p>
            <a:r>
              <a:rPr lang="en-US" sz="2800" dirty="0"/>
              <a:t>Eliminates repetition</a:t>
            </a:r>
          </a:p>
        </p:txBody>
      </p:sp>
    </p:spTree>
    <p:extLst>
      <p:ext uri="{BB962C8B-B14F-4D97-AF65-F5344CB8AC3E}">
        <p14:creationId xmlns:p14="http://schemas.microsoft.com/office/powerpoint/2010/main" val="1594620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p:cNvSpPr>
            <a:spLocks noGrp="1" noChangeArrowheads="1"/>
          </p:cNvSpPr>
          <p:nvPr>
            <p:ph type="title"/>
          </p:nvPr>
        </p:nvSpPr>
        <p:spPr/>
        <p:txBody>
          <a:bodyPr>
            <a:normAutofit/>
          </a:bodyPr>
          <a:lstStyle/>
          <a:p>
            <a:r>
              <a:rPr lang="en-US" sz="4000" dirty="0"/>
              <a:t>Consistent</a:t>
            </a:r>
          </a:p>
        </p:txBody>
      </p:sp>
      <p:pic>
        <p:nvPicPr>
          <p:cNvPr id="17" name="Content Placeholder 16" descr="Five Cs graphic emphasizing &quot;Consistent.&quot;">
            <a:extLst>
              <a:ext uri="{FF2B5EF4-FFF2-40B4-BE49-F238E27FC236}">
                <a16:creationId xmlns:a16="http://schemas.microsoft.com/office/drawing/2014/main" id="{F03CFE9F-9BEE-407C-B66E-7CF6C66F1556}"/>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377600" y="2057939"/>
            <a:ext cx="2099378" cy="3322316"/>
          </a:xfrm>
        </p:spPr>
      </p:pic>
      <p:pic>
        <p:nvPicPr>
          <p:cNvPr id="14" name="Content Placeholder 13" descr="Graphic illustrating some of the bullet points in the text such as the use of numbers (6), use of capitalization (Federal), reliance on general provisions (113.1 Acceptance), use of style guides (The Chicago Manual of Style Online), the words permit, and greater than, a contract image, and an image of contractors reviewing plans.">
            <a:extLst>
              <a:ext uri="{FF2B5EF4-FFF2-40B4-BE49-F238E27FC236}">
                <a16:creationId xmlns:a16="http://schemas.microsoft.com/office/drawing/2014/main" id="{0000D9EB-8D87-4649-A4DE-492EF8C66BD8}"/>
              </a:ext>
            </a:extLst>
          </p:cNvPr>
          <p:cNvPicPr>
            <a:picLocks noGrp="1" noChangeAspect="1"/>
          </p:cNvPicPr>
          <p:nvPr>
            <p:ph sz="half" idx="2"/>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122313" y="2342069"/>
            <a:ext cx="6393035" cy="4150802"/>
          </a:xfrm>
        </p:spPr>
      </p:pic>
    </p:spTree>
    <p:extLst>
      <p:ext uri="{BB962C8B-B14F-4D97-AF65-F5344CB8AC3E}">
        <p14:creationId xmlns:p14="http://schemas.microsoft.com/office/powerpoint/2010/main" val="20727311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p:cNvSpPr>
            <a:spLocks noGrp="1" noChangeArrowheads="1"/>
          </p:cNvSpPr>
          <p:nvPr>
            <p:ph type="title"/>
          </p:nvPr>
        </p:nvSpPr>
        <p:spPr>
          <a:xfrm>
            <a:off x="628650" y="365129"/>
            <a:ext cx="7886700" cy="1325563"/>
          </a:xfrm>
        </p:spPr>
        <p:txBody>
          <a:bodyPr>
            <a:normAutofit/>
          </a:bodyPr>
          <a:lstStyle/>
          <a:p>
            <a:r>
              <a:rPr lang="en-US" sz="4000" dirty="0"/>
              <a:t>Consistent Use</a:t>
            </a:r>
          </a:p>
        </p:txBody>
      </p:sp>
      <p:pic>
        <p:nvPicPr>
          <p:cNvPr id="7" name="Content Placeholder 6" descr="Five C's graphic emphasizing &quot;Consistent.&quot;">
            <a:extLst>
              <a:ext uri="{FF2B5EF4-FFF2-40B4-BE49-F238E27FC236}">
                <a16:creationId xmlns:a16="http://schemas.microsoft.com/office/drawing/2014/main" id="{87C5A12C-9D9D-4947-9C8A-F7AF15CC55E6}"/>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400180" y="2046111"/>
            <a:ext cx="2103120" cy="3328239"/>
          </a:xfrm>
        </p:spPr>
      </p:pic>
      <p:sp>
        <p:nvSpPr>
          <p:cNvPr id="8" name="Content Placeholder 7">
            <a:extLst>
              <a:ext uri="{FF2B5EF4-FFF2-40B4-BE49-F238E27FC236}">
                <a16:creationId xmlns:a16="http://schemas.microsoft.com/office/drawing/2014/main" id="{68E16FF8-0974-4C32-9788-0B06933FAD90}"/>
              </a:ext>
            </a:extLst>
          </p:cNvPr>
          <p:cNvSpPr>
            <a:spLocks noGrp="1"/>
          </p:cNvSpPr>
          <p:nvPr>
            <p:ph sz="half" idx="2"/>
          </p:nvPr>
        </p:nvSpPr>
        <p:spPr>
          <a:xfrm>
            <a:off x="3781779" y="2057400"/>
            <a:ext cx="4728810" cy="4351338"/>
          </a:xfrm>
        </p:spPr>
        <p:txBody>
          <a:bodyPr>
            <a:noAutofit/>
          </a:bodyPr>
          <a:lstStyle/>
          <a:p>
            <a:r>
              <a:rPr lang="en-US" sz="2400" dirty="0"/>
              <a:t>Terms and phrases</a:t>
            </a:r>
          </a:p>
          <a:p>
            <a:r>
              <a:rPr lang="en-US" sz="2400" dirty="0"/>
              <a:t>Abbreviations and acronyms</a:t>
            </a:r>
          </a:p>
          <a:p>
            <a:r>
              <a:rPr lang="en-US" sz="2400" dirty="0"/>
              <a:t>Units of measure and symbols</a:t>
            </a:r>
          </a:p>
          <a:p>
            <a:r>
              <a:rPr lang="en-US" sz="2400" dirty="0"/>
              <a:t>Numbers</a:t>
            </a:r>
          </a:p>
          <a:p>
            <a:r>
              <a:rPr lang="en-US" sz="2400" dirty="0"/>
              <a:t>Capitalization</a:t>
            </a:r>
          </a:p>
          <a:p>
            <a:r>
              <a:rPr lang="en-US" sz="2400" dirty="0"/>
              <a:t>Format and organization</a:t>
            </a:r>
          </a:p>
          <a:p>
            <a:r>
              <a:rPr lang="en-US" sz="2400" dirty="0"/>
              <a:t>General provisions</a:t>
            </a:r>
          </a:p>
          <a:p>
            <a:r>
              <a:rPr lang="en-US" sz="2400" dirty="0"/>
              <a:t>Style guides and aids</a:t>
            </a:r>
          </a:p>
          <a:p>
            <a:r>
              <a:rPr lang="en-US" sz="2400" dirty="0"/>
              <a:t>Training and guidance</a:t>
            </a:r>
          </a:p>
          <a:p>
            <a:endParaRPr lang="en-US" sz="2400" dirty="0"/>
          </a:p>
        </p:txBody>
      </p:sp>
    </p:spTree>
    <p:extLst>
      <p:ext uri="{BB962C8B-B14F-4D97-AF65-F5344CB8AC3E}">
        <p14:creationId xmlns:p14="http://schemas.microsoft.com/office/powerpoint/2010/main" val="2929561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p:cNvSpPr>
            <a:spLocks noGrp="1" noChangeArrowheads="1"/>
          </p:cNvSpPr>
          <p:nvPr>
            <p:ph type="title"/>
          </p:nvPr>
        </p:nvSpPr>
        <p:spPr/>
        <p:txBody>
          <a:bodyPr/>
          <a:lstStyle/>
          <a:p>
            <a:r>
              <a:rPr lang="en-US" sz="3200" dirty="0"/>
              <a:t>Group Activity 3.1</a:t>
            </a:r>
          </a:p>
        </p:txBody>
      </p:sp>
      <p:sp>
        <p:nvSpPr>
          <p:cNvPr id="5123" name="Content Placeholder 3"/>
          <p:cNvSpPr>
            <a:spLocks noGrp="1" noChangeArrowheads="1"/>
          </p:cNvSpPr>
          <p:nvPr>
            <p:ph type="body" sz="quarter" idx="10"/>
          </p:nvPr>
        </p:nvSpPr>
        <p:spPr/>
        <p:txBody>
          <a:bodyPr>
            <a:normAutofit/>
          </a:bodyPr>
          <a:lstStyle/>
          <a:p>
            <a:pPr marL="0" indent="0">
              <a:buNone/>
            </a:pPr>
            <a:r>
              <a:rPr lang="en-US" sz="2800" dirty="0"/>
              <a:t>Write a method specification</a:t>
            </a:r>
          </a:p>
          <a:p>
            <a:endParaRPr lang="en-US" sz="2800" dirty="0"/>
          </a:p>
          <a:p>
            <a:endParaRPr lang="en-US" sz="2800" dirty="0"/>
          </a:p>
        </p:txBody>
      </p:sp>
    </p:spTree>
    <p:extLst>
      <p:ext uri="{BB962C8B-B14F-4D97-AF65-F5344CB8AC3E}">
        <p14:creationId xmlns:p14="http://schemas.microsoft.com/office/powerpoint/2010/main" val="26636375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p:cNvSpPr>
            <a:spLocks noGrp="1" noChangeArrowheads="1"/>
          </p:cNvSpPr>
          <p:nvPr>
            <p:ph type="title"/>
          </p:nvPr>
        </p:nvSpPr>
        <p:spPr>
          <a:xfrm>
            <a:off x="3760366" y="457256"/>
            <a:ext cx="5383634" cy="1624615"/>
          </a:xfrm>
        </p:spPr>
        <p:txBody>
          <a:bodyPr/>
          <a:lstStyle/>
          <a:p>
            <a:r>
              <a:rPr lang="en-US" sz="3200" dirty="0"/>
              <a:t>Group Activity 3.1 (cont.)</a:t>
            </a:r>
          </a:p>
        </p:txBody>
      </p:sp>
      <p:sp>
        <p:nvSpPr>
          <p:cNvPr id="5123" name="Content Placeholder 3"/>
          <p:cNvSpPr>
            <a:spLocks noGrp="1" noChangeArrowheads="1"/>
          </p:cNvSpPr>
          <p:nvPr>
            <p:ph type="body" sz="quarter" idx="10"/>
          </p:nvPr>
        </p:nvSpPr>
        <p:spPr>
          <a:xfrm>
            <a:off x="3760366" y="2562578"/>
            <a:ext cx="5383634" cy="4191259"/>
          </a:xfrm>
        </p:spPr>
        <p:txBody>
          <a:bodyPr/>
          <a:lstStyle/>
          <a:p>
            <a:pPr>
              <a:spcBef>
                <a:spcPts val="575"/>
              </a:spcBef>
            </a:pPr>
            <a:r>
              <a:rPr lang="en-US" sz="2800" dirty="0"/>
              <a:t>Exchange method specifications with another group</a:t>
            </a:r>
          </a:p>
          <a:p>
            <a:pPr>
              <a:spcBef>
                <a:spcPts val="575"/>
              </a:spcBef>
            </a:pPr>
            <a:r>
              <a:rPr lang="en-US" sz="2800" dirty="0"/>
              <a:t>Review and comment on the method specification</a:t>
            </a:r>
          </a:p>
          <a:p>
            <a:pPr>
              <a:spcBef>
                <a:spcPts val="575"/>
              </a:spcBef>
            </a:pPr>
            <a:r>
              <a:rPr lang="en-US" sz="2800" dirty="0"/>
              <a:t>Use the Specification Writer’s Checklist as a guide for the review</a:t>
            </a:r>
            <a:r>
              <a:rPr lang="en-US" dirty="0"/>
              <a:t/>
            </a:r>
            <a:br>
              <a:rPr lang="en-US" dirty="0"/>
            </a:br>
            <a:endParaRPr lang="en-US" dirty="0"/>
          </a:p>
        </p:txBody>
      </p:sp>
    </p:spTree>
    <p:extLst>
      <p:ext uri="{BB962C8B-B14F-4D97-AF65-F5344CB8AC3E}">
        <p14:creationId xmlns:p14="http://schemas.microsoft.com/office/powerpoint/2010/main" val="24531866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p:cNvSpPr>
            <a:spLocks noGrp="1" noChangeArrowheads="1"/>
          </p:cNvSpPr>
          <p:nvPr>
            <p:ph type="title"/>
          </p:nvPr>
        </p:nvSpPr>
        <p:spPr/>
        <p:txBody>
          <a:bodyPr>
            <a:normAutofit/>
          </a:bodyPr>
          <a:lstStyle/>
          <a:p>
            <a:r>
              <a:rPr lang="en-US" sz="4000" dirty="0"/>
              <a:t>Group Activity 3.1—Debrief </a:t>
            </a:r>
          </a:p>
        </p:txBody>
      </p:sp>
      <p:sp>
        <p:nvSpPr>
          <p:cNvPr id="5123" name="Content Placeholder 3"/>
          <p:cNvSpPr>
            <a:spLocks noGrp="1" noChangeArrowheads="1"/>
          </p:cNvSpPr>
          <p:nvPr>
            <p:ph sz="quarter" idx="10"/>
          </p:nvPr>
        </p:nvSpPr>
        <p:spPr/>
        <p:txBody>
          <a:bodyPr>
            <a:normAutofit/>
          </a:bodyPr>
          <a:lstStyle/>
          <a:p>
            <a:pPr>
              <a:spcBef>
                <a:spcPts val="575"/>
              </a:spcBef>
            </a:pPr>
            <a:r>
              <a:rPr lang="en-US" sz="3200" dirty="0"/>
              <a:t>Return the other group’s specification</a:t>
            </a:r>
          </a:p>
          <a:p>
            <a:pPr>
              <a:spcBef>
                <a:spcPts val="575"/>
              </a:spcBef>
            </a:pPr>
            <a:r>
              <a:rPr lang="en-US" sz="3200" dirty="0"/>
              <a:t>Review the comments and Example Method Specification for a Concrete Sidewalk (Appendix D)</a:t>
            </a:r>
          </a:p>
          <a:p>
            <a:pPr>
              <a:spcBef>
                <a:spcPts val="575"/>
              </a:spcBef>
            </a:pPr>
            <a:r>
              <a:rPr lang="en-US" sz="3200" dirty="0"/>
              <a:t>Identify areas of disagreement and prepare to discuss them with the group</a:t>
            </a:r>
          </a:p>
        </p:txBody>
      </p:sp>
    </p:spTree>
    <p:extLst>
      <p:ext uri="{BB962C8B-B14F-4D97-AF65-F5344CB8AC3E}">
        <p14:creationId xmlns:p14="http://schemas.microsoft.com/office/powerpoint/2010/main" val="15919704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p:cNvSpPr>
            <a:spLocks noGrp="1" noChangeArrowheads="1"/>
          </p:cNvSpPr>
          <p:nvPr>
            <p:ph type="title"/>
          </p:nvPr>
        </p:nvSpPr>
        <p:spPr>
          <a:xfrm>
            <a:off x="628650" y="365129"/>
            <a:ext cx="8515350" cy="1325563"/>
          </a:xfrm>
        </p:spPr>
        <p:txBody>
          <a:bodyPr>
            <a:normAutofit/>
          </a:bodyPr>
          <a:lstStyle/>
          <a:p>
            <a:r>
              <a:rPr lang="en-US" sz="4000" dirty="0"/>
              <a:t>5 Cs of Specification Writing</a:t>
            </a:r>
          </a:p>
        </p:txBody>
      </p:sp>
      <p:pic>
        <p:nvPicPr>
          <p:cNvPr id="9" name="Content Placeholder 8" descr="Five Cs graphic: Complete, Correct, Clear, Concise, and Consistent">
            <a:extLst>
              <a:ext uri="{FF2B5EF4-FFF2-40B4-BE49-F238E27FC236}">
                <a16:creationId xmlns:a16="http://schemas.microsoft.com/office/drawing/2014/main" id="{60689BA9-B415-4974-B138-83DE3F0031B2}"/>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154881" y="2057400"/>
            <a:ext cx="2150380" cy="3396070"/>
          </a:xfrm>
          <a:prstGeom prst="rect">
            <a:avLst/>
          </a:prstGeom>
        </p:spPr>
      </p:pic>
      <p:sp>
        <p:nvSpPr>
          <p:cNvPr id="8" name="Content Placeholder 7">
            <a:extLst>
              <a:ext uri="{FF2B5EF4-FFF2-40B4-BE49-F238E27FC236}">
                <a16:creationId xmlns:a16="http://schemas.microsoft.com/office/drawing/2014/main" id="{04DFA636-E8CD-4DFA-BEB4-A0872388EFAC}"/>
              </a:ext>
            </a:extLst>
          </p:cNvPr>
          <p:cNvSpPr>
            <a:spLocks noGrp="1"/>
          </p:cNvSpPr>
          <p:nvPr>
            <p:ph sz="half" idx="2"/>
          </p:nvPr>
        </p:nvSpPr>
        <p:spPr>
          <a:xfrm>
            <a:off x="3766658" y="2057400"/>
            <a:ext cx="4117710" cy="4351338"/>
          </a:xfrm>
        </p:spPr>
        <p:txBody>
          <a:bodyPr>
            <a:normAutofit/>
          </a:bodyPr>
          <a:lstStyle/>
          <a:p>
            <a:r>
              <a:rPr lang="en-US" sz="2800" kern="0" dirty="0"/>
              <a:t>Order is important</a:t>
            </a:r>
          </a:p>
          <a:p>
            <a:r>
              <a:rPr lang="en-US" sz="2800" kern="0" dirty="0"/>
              <a:t>Content comes first, then style</a:t>
            </a:r>
          </a:p>
          <a:p>
            <a:r>
              <a:rPr lang="en-US" sz="2800" kern="0" dirty="0"/>
              <a:t>All have equal weight and are interrelated</a:t>
            </a:r>
          </a:p>
          <a:p>
            <a:endParaRPr lang="en-US" sz="2800" dirty="0"/>
          </a:p>
        </p:txBody>
      </p:sp>
    </p:spTree>
    <p:extLst>
      <p:ext uri="{BB962C8B-B14F-4D97-AF65-F5344CB8AC3E}">
        <p14:creationId xmlns:p14="http://schemas.microsoft.com/office/powerpoint/2010/main" val="15831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a:spLocks noGrp="1" noChangeArrowheads="1"/>
          </p:cNvSpPr>
          <p:nvPr>
            <p:ph type="title"/>
          </p:nvPr>
        </p:nvSpPr>
        <p:spPr>
          <a:xfrm>
            <a:off x="3886201" y="356588"/>
            <a:ext cx="5257799" cy="1624615"/>
          </a:xfrm>
        </p:spPr>
        <p:txBody>
          <a:bodyPr>
            <a:normAutofit/>
          </a:bodyPr>
          <a:lstStyle/>
          <a:p>
            <a:pPr eaLnBrk="1" hangingPunct="1">
              <a:defRPr/>
            </a:pPr>
            <a:r>
              <a:rPr lang="en-US" sz="3200" dirty="0"/>
              <a:t>Individual Activity 3.5</a:t>
            </a:r>
          </a:p>
        </p:txBody>
      </p:sp>
      <p:sp>
        <p:nvSpPr>
          <p:cNvPr id="5123" name="Content Placeholder 3"/>
          <p:cNvSpPr>
            <a:spLocks noGrp="1" noChangeArrowheads="1"/>
          </p:cNvSpPr>
          <p:nvPr>
            <p:ph type="body" sz="quarter" idx="10"/>
          </p:nvPr>
        </p:nvSpPr>
        <p:spPr/>
        <p:txBody>
          <a:bodyPr>
            <a:normAutofit/>
          </a:bodyPr>
          <a:lstStyle/>
          <a:p>
            <a:pPr>
              <a:spcBef>
                <a:spcPts val="575"/>
              </a:spcBef>
            </a:pPr>
            <a:r>
              <a:rPr lang="en-US" sz="2800" dirty="0"/>
              <a:t>Read the sample specification </a:t>
            </a:r>
          </a:p>
          <a:p>
            <a:pPr>
              <a:spcBef>
                <a:spcPts val="575"/>
              </a:spcBef>
            </a:pPr>
            <a:r>
              <a:rPr lang="en-US" sz="2800" dirty="0"/>
              <a:t>Identify issues in the sample specification by completing the Specification Writer’s Checklist</a:t>
            </a:r>
          </a:p>
          <a:p>
            <a:pPr>
              <a:spcBef>
                <a:spcPts val="575"/>
              </a:spcBef>
            </a:pPr>
            <a:r>
              <a:rPr lang="en-US" sz="2800" dirty="0"/>
              <a:t>Rewrite the specification as necessary</a:t>
            </a:r>
          </a:p>
          <a:p>
            <a:endParaRPr lang="en-US" sz="2800" dirty="0"/>
          </a:p>
          <a:p>
            <a:endParaRPr lang="en-US" sz="2800" dirty="0"/>
          </a:p>
        </p:txBody>
      </p:sp>
    </p:spTree>
    <p:extLst>
      <p:ext uri="{BB962C8B-B14F-4D97-AF65-F5344CB8AC3E}">
        <p14:creationId xmlns:p14="http://schemas.microsoft.com/office/powerpoint/2010/main" val="11485406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p:cNvSpPr>
            <a:spLocks noGrp="1" noChangeArrowheads="1"/>
          </p:cNvSpPr>
          <p:nvPr>
            <p:ph type="title"/>
          </p:nvPr>
        </p:nvSpPr>
        <p:spPr>
          <a:xfrm>
            <a:off x="628650" y="365129"/>
            <a:ext cx="8515350" cy="1325563"/>
          </a:xfrm>
        </p:spPr>
        <p:txBody>
          <a:bodyPr>
            <a:normAutofit/>
          </a:bodyPr>
          <a:lstStyle/>
          <a:p>
            <a:r>
              <a:rPr lang="en-US" sz="4000" spc="-40" dirty="0"/>
              <a:t>Individual Activity 3.5—Debrief </a:t>
            </a:r>
            <a:endParaRPr lang="en-US" sz="3200" i="1" spc="-40" dirty="0"/>
          </a:p>
        </p:txBody>
      </p:sp>
      <p:sp>
        <p:nvSpPr>
          <p:cNvPr id="5123" name="Content Placeholder 3"/>
          <p:cNvSpPr>
            <a:spLocks noGrp="1" noChangeArrowheads="1"/>
          </p:cNvSpPr>
          <p:nvPr>
            <p:ph sz="quarter" idx="10"/>
          </p:nvPr>
        </p:nvSpPr>
        <p:spPr>
          <a:xfrm>
            <a:off x="1040236" y="1918097"/>
            <a:ext cx="7637234" cy="4180114"/>
          </a:xfrm>
        </p:spPr>
        <p:txBody>
          <a:bodyPr>
            <a:normAutofit lnSpcReduction="10000"/>
          </a:bodyPr>
          <a:lstStyle/>
          <a:p>
            <a:pPr marL="0" indent="0">
              <a:buNone/>
            </a:pPr>
            <a:r>
              <a:rPr lang="en-US" sz="3200" dirty="0"/>
              <a:t>“616.03 Construction Requirements. Excavation and backfill shall be according to the requirements of Section 801, “Traffic Control Plan.””</a:t>
            </a:r>
          </a:p>
          <a:p>
            <a:pPr marL="0" indent="0">
              <a:buNone/>
            </a:pPr>
            <a:endParaRPr lang="en-US" sz="3200" dirty="0"/>
          </a:p>
          <a:p>
            <a:pPr marL="0" indent="0">
              <a:buNone/>
            </a:pPr>
            <a:r>
              <a:rPr lang="en-US" sz="3200" dirty="0"/>
              <a:t>“616.03 Construction Requirements. </a:t>
            </a:r>
            <a:r>
              <a:rPr lang="en-US" sz="3200" b="1" dirty="0"/>
              <a:t>Excavate</a:t>
            </a:r>
            <a:r>
              <a:rPr lang="en-US" sz="3200" dirty="0"/>
              <a:t> and backfill </a:t>
            </a:r>
            <a:r>
              <a:rPr lang="en-US" sz="3200" b="1" dirty="0"/>
              <a:t>in accordance with Section 205, “Excavation and Embankment.””</a:t>
            </a:r>
          </a:p>
        </p:txBody>
      </p:sp>
    </p:spTree>
    <p:extLst>
      <p:ext uri="{BB962C8B-B14F-4D97-AF65-F5344CB8AC3E}">
        <p14:creationId xmlns:p14="http://schemas.microsoft.com/office/powerpoint/2010/main" val="1179717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AF3931-6C88-4D3F-97BA-AE76FF57B1B2}"/>
              </a:ext>
            </a:extLst>
          </p:cNvPr>
          <p:cNvSpPr>
            <a:spLocks noGrp="1"/>
          </p:cNvSpPr>
          <p:nvPr>
            <p:ph type="title"/>
          </p:nvPr>
        </p:nvSpPr>
        <p:spPr/>
        <p:txBody>
          <a:bodyPr>
            <a:normAutofit/>
          </a:bodyPr>
          <a:lstStyle/>
          <a:p>
            <a:r>
              <a:rPr lang="en-US" sz="3600" dirty="0"/>
              <a:t>Federal Plain Language Guidelines</a:t>
            </a:r>
          </a:p>
        </p:txBody>
      </p:sp>
      <p:pic>
        <p:nvPicPr>
          <p:cNvPr id="8" name="Picture Placeholder 7" descr="Cover of Federal Plain Language Guidelines">
            <a:extLst>
              <a:ext uri="{FF2B5EF4-FFF2-40B4-BE49-F238E27FC236}">
                <a16:creationId xmlns:a16="http://schemas.microsoft.com/office/drawing/2014/main" id="{5058A329-26F9-47C5-BE46-01F9CCC59AF0}"/>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483" r="483"/>
          <a:stretch/>
        </p:blipFill>
        <p:spPr>
          <a:xfrm>
            <a:off x="344805" y="365125"/>
            <a:ext cx="4427220" cy="5892800"/>
          </a:xfrm>
          <a:ln>
            <a:noFill/>
          </a:ln>
        </p:spPr>
      </p:pic>
      <p:pic>
        <p:nvPicPr>
          <p:cNvPr id="10" name="Content Placeholder 9" descr="Four steps: Think about audience, Organize, Write, and Test.">
            <a:extLst>
              <a:ext uri="{FF2B5EF4-FFF2-40B4-BE49-F238E27FC236}">
                <a16:creationId xmlns:a16="http://schemas.microsoft.com/office/drawing/2014/main" id="{E0331193-0F69-4E7D-AD15-0C8D4D79B9E3}"/>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5063893" y="2184400"/>
            <a:ext cx="3075452" cy="3927475"/>
          </a:xfrm>
        </p:spPr>
      </p:pic>
    </p:spTree>
    <p:extLst>
      <p:ext uri="{BB962C8B-B14F-4D97-AF65-F5344CB8AC3E}">
        <p14:creationId xmlns:p14="http://schemas.microsoft.com/office/powerpoint/2010/main" val="405353694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p:cNvSpPr>
            <a:spLocks noGrp="1" noChangeArrowheads="1"/>
          </p:cNvSpPr>
          <p:nvPr>
            <p:ph type="title"/>
          </p:nvPr>
        </p:nvSpPr>
        <p:spPr>
          <a:xfrm>
            <a:off x="628650" y="365129"/>
            <a:ext cx="8515350" cy="1325563"/>
          </a:xfrm>
        </p:spPr>
        <p:txBody>
          <a:bodyPr>
            <a:normAutofit/>
          </a:bodyPr>
          <a:lstStyle/>
          <a:p>
            <a:r>
              <a:rPr lang="en-US" sz="4000" spc="-40" dirty="0"/>
              <a:t>Individual Activity 3.5—Debrief </a:t>
            </a:r>
            <a:br>
              <a:rPr lang="en-US" sz="4000" spc="-40" dirty="0"/>
            </a:br>
            <a:r>
              <a:rPr lang="en-US" sz="3200" i="1" spc="-40" dirty="0"/>
              <a:t>(continued 1)</a:t>
            </a:r>
          </a:p>
        </p:txBody>
      </p:sp>
      <p:sp>
        <p:nvSpPr>
          <p:cNvPr id="5123" name="Content Placeholder 3"/>
          <p:cNvSpPr>
            <a:spLocks noGrp="1" noChangeArrowheads="1"/>
          </p:cNvSpPr>
          <p:nvPr>
            <p:ph sz="quarter" idx="10"/>
          </p:nvPr>
        </p:nvSpPr>
        <p:spPr>
          <a:xfrm>
            <a:off x="1058211" y="1942064"/>
            <a:ext cx="8085789" cy="4180114"/>
          </a:xfrm>
        </p:spPr>
        <p:txBody>
          <a:bodyPr>
            <a:normAutofit/>
          </a:bodyPr>
          <a:lstStyle/>
          <a:p>
            <a:pPr marL="0" indent="0">
              <a:buNone/>
            </a:pPr>
            <a:r>
              <a:rPr lang="en-US" sz="3200" dirty="0"/>
              <a:t>“The agency will perform acceptance sampling and testing of the compacted backfill material in accordance with Subsection 208.03 at the frequencies established by the Agency in Section 205, “Excavation and Embankment.””</a:t>
            </a:r>
          </a:p>
        </p:txBody>
      </p:sp>
    </p:spTree>
    <p:extLst>
      <p:ext uri="{BB962C8B-B14F-4D97-AF65-F5344CB8AC3E}">
        <p14:creationId xmlns:p14="http://schemas.microsoft.com/office/powerpoint/2010/main" val="31332677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p:cNvSpPr>
            <a:spLocks noGrp="1" noChangeArrowheads="1"/>
          </p:cNvSpPr>
          <p:nvPr>
            <p:ph type="title"/>
          </p:nvPr>
        </p:nvSpPr>
        <p:spPr>
          <a:xfrm>
            <a:off x="628650" y="365129"/>
            <a:ext cx="8515350" cy="1325563"/>
          </a:xfrm>
        </p:spPr>
        <p:txBody>
          <a:bodyPr>
            <a:normAutofit/>
          </a:bodyPr>
          <a:lstStyle/>
          <a:p>
            <a:r>
              <a:rPr lang="en-US" sz="4000" spc="-40" dirty="0"/>
              <a:t>Individual Activity 3.5—Debrief</a:t>
            </a:r>
            <a:br>
              <a:rPr lang="en-US" sz="4000" spc="-40" dirty="0"/>
            </a:br>
            <a:r>
              <a:rPr lang="en-US" sz="3200" i="1" spc="-40" dirty="0"/>
              <a:t>(continued 2)</a:t>
            </a:r>
          </a:p>
        </p:txBody>
      </p:sp>
      <p:sp>
        <p:nvSpPr>
          <p:cNvPr id="5123" name="Content Placeholder 3"/>
          <p:cNvSpPr>
            <a:spLocks noGrp="1" noChangeArrowheads="1"/>
          </p:cNvSpPr>
          <p:nvPr>
            <p:ph sz="quarter" idx="10"/>
          </p:nvPr>
        </p:nvSpPr>
        <p:spPr>
          <a:xfrm>
            <a:off x="881958" y="1923403"/>
            <a:ext cx="7851495" cy="4180114"/>
          </a:xfrm>
        </p:spPr>
        <p:txBody>
          <a:bodyPr>
            <a:normAutofit/>
          </a:bodyPr>
          <a:lstStyle/>
          <a:p>
            <a:pPr marL="0" indent="0">
              <a:buNone/>
            </a:pPr>
            <a:r>
              <a:rPr lang="en-US" sz="3200" dirty="0"/>
              <a:t>“The agency will sample and test the compacted backfill material in accordance with Subsection 208.03, “</a:t>
            </a:r>
            <a:r>
              <a:rPr lang="en-US" sz="3200" b="1" dirty="0"/>
              <a:t>Acceptance,</a:t>
            </a:r>
            <a:r>
              <a:rPr lang="en-US" sz="3200" dirty="0"/>
              <a:t>” at the frequencies established in </a:t>
            </a:r>
            <a:r>
              <a:rPr lang="en-US" sz="3200" b="1" dirty="0"/>
              <a:t>Section 205</a:t>
            </a:r>
            <a:r>
              <a:rPr lang="en-US" sz="3200" dirty="0"/>
              <a:t>, “</a:t>
            </a:r>
            <a:r>
              <a:rPr lang="en-US" sz="3200" b="1" dirty="0"/>
              <a:t>Excavation and Embankment</a:t>
            </a:r>
            <a:r>
              <a:rPr lang="en-US" sz="3200" dirty="0"/>
              <a:t>.””</a:t>
            </a:r>
          </a:p>
        </p:txBody>
      </p:sp>
    </p:spTree>
    <p:extLst>
      <p:ext uri="{BB962C8B-B14F-4D97-AF65-F5344CB8AC3E}">
        <p14:creationId xmlns:p14="http://schemas.microsoft.com/office/powerpoint/2010/main" val="7017156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p:cNvSpPr>
            <a:spLocks noGrp="1" noChangeArrowheads="1"/>
          </p:cNvSpPr>
          <p:nvPr>
            <p:ph type="title"/>
          </p:nvPr>
        </p:nvSpPr>
        <p:spPr>
          <a:xfrm>
            <a:off x="628650" y="365129"/>
            <a:ext cx="8515350" cy="1325563"/>
          </a:xfrm>
        </p:spPr>
        <p:txBody>
          <a:bodyPr>
            <a:normAutofit/>
          </a:bodyPr>
          <a:lstStyle/>
          <a:p>
            <a:r>
              <a:rPr lang="en-US" sz="4000" spc="-40" dirty="0"/>
              <a:t>Individual Activity 3.5—Debrief </a:t>
            </a:r>
            <a:br>
              <a:rPr lang="en-US" sz="4000" spc="-40" dirty="0"/>
            </a:br>
            <a:r>
              <a:rPr lang="en-US" sz="3200" i="1" spc="-40" dirty="0"/>
              <a:t>(continued 3)</a:t>
            </a:r>
            <a:endParaRPr lang="en-US" sz="3200" spc="-40" dirty="0"/>
          </a:p>
        </p:txBody>
      </p:sp>
      <p:sp>
        <p:nvSpPr>
          <p:cNvPr id="5123" name="Content Placeholder 3"/>
          <p:cNvSpPr>
            <a:spLocks noGrp="1" noChangeArrowheads="1"/>
          </p:cNvSpPr>
          <p:nvPr>
            <p:ph sz="quarter" idx="10"/>
          </p:nvPr>
        </p:nvSpPr>
        <p:spPr>
          <a:xfrm>
            <a:off x="914400" y="1932733"/>
            <a:ext cx="7604449" cy="4180114"/>
          </a:xfrm>
        </p:spPr>
        <p:txBody>
          <a:bodyPr/>
          <a:lstStyle/>
          <a:p>
            <a:pPr marL="0" indent="0">
              <a:buNone/>
            </a:pPr>
            <a:r>
              <a:rPr lang="en-US" sz="3200" dirty="0"/>
              <a:t>“Precast reinforced concrete box culvert units shall be bedded on a foundation of firm and stable material, accurately shaped to conform to their base.”</a:t>
            </a:r>
          </a:p>
          <a:p>
            <a:endParaRPr lang="en-US" dirty="0"/>
          </a:p>
        </p:txBody>
      </p:sp>
    </p:spTree>
    <p:extLst>
      <p:ext uri="{BB962C8B-B14F-4D97-AF65-F5344CB8AC3E}">
        <p14:creationId xmlns:p14="http://schemas.microsoft.com/office/powerpoint/2010/main" val="237521557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p:cNvSpPr>
            <a:spLocks noGrp="1" noChangeArrowheads="1"/>
          </p:cNvSpPr>
          <p:nvPr>
            <p:ph type="title"/>
          </p:nvPr>
        </p:nvSpPr>
        <p:spPr>
          <a:xfrm>
            <a:off x="628650" y="365129"/>
            <a:ext cx="8515350" cy="1325563"/>
          </a:xfrm>
        </p:spPr>
        <p:txBody>
          <a:bodyPr>
            <a:normAutofit/>
          </a:bodyPr>
          <a:lstStyle/>
          <a:p>
            <a:r>
              <a:rPr lang="en-US" sz="4000" spc="-40" dirty="0"/>
              <a:t>Individual Activity 3.5—Debrief </a:t>
            </a:r>
            <a:br>
              <a:rPr lang="en-US" sz="4000" spc="-40" dirty="0"/>
            </a:br>
            <a:r>
              <a:rPr lang="en-US" sz="3200" i="1" spc="-40" dirty="0"/>
              <a:t>(continued 4)</a:t>
            </a:r>
            <a:endParaRPr lang="en-US" sz="3200" spc="-40" dirty="0"/>
          </a:p>
        </p:txBody>
      </p:sp>
      <p:sp>
        <p:nvSpPr>
          <p:cNvPr id="5123" name="Content Placeholder 3"/>
          <p:cNvSpPr>
            <a:spLocks noGrp="1" noChangeArrowheads="1"/>
          </p:cNvSpPr>
          <p:nvPr>
            <p:ph sz="quarter" idx="10"/>
          </p:nvPr>
        </p:nvSpPr>
        <p:spPr>
          <a:xfrm>
            <a:off x="1107084" y="1957641"/>
            <a:ext cx="7675671" cy="4180114"/>
          </a:xfrm>
        </p:spPr>
        <p:txBody>
          <a:bodyPr>
            <a:normAutofit/>
          </a:bodyPr>
          <a:lstStyle/>
          <a:p>
            <a:pPr marL="0" indent="0">
              <a:buNone/>
            </a:pPr>
            <a:r>
              <a:rPr lang="en-US" sz="3200" dirty="0"/>
              <a:t>“</a:t>
            </a:r>
            <a:r>
              <a:rPr lang="en-US" sz="3200" b="1" dirty="0"/>
              <a:t>Place</a:t>
            </a:r>
            <a:r>
              <a:rPr lang="en-US" sz="3200" dirty="0"/>
              <a:t> precast reinforced concrete box culvert units on a foundation of </a:t>
            </a:r>
            <a:r>
              <a:rPr lang="en-US" sz="3200" b="1" dirty="0"/>
              <a:t>bedding</a:t>
            </a:r>
            <a:r>
              <a:rPr lang="en-US" sz="3200" dirty="0"/>
              <a:t> material provided </a:t>
            </a:r>
            <a:r>
              <a:rPr lang="en-US" sz="3200" b="1" dirty="0"/>
              <a:t>in accordance with Subsection 835.04, “Drainage Structure Bedding Material.</a:t>
            </a:r>
            <a:r>
              <a:rPr lang="en-US" sz="3200" dirty="0"/>
              <a:t>” Accurately shape </a:t>
            </a:r>
            <a:r>
              <a:rPr lang="en-US" sz="3200" b="1" dirty="0"/>
              <a:t>the foundation </a:t>
            </a:r>
            <a:r>
              <a:rPr lang="en-US" sz="3200" dirty="0"/>
              <a:t>to conform to the base </a:t>
            </a:r>
            <a:r>
              <a:rPr lang="en-US" sz="3200" b="1" dirty="0"/>
              <a:t>of the culvert</a:t>
            </a:r>
            <a:r>
              <a:rPr lang="en-US" sz="3200" dirty="0"/>
              <a:t>.”</a:t>
            </a:r>
          </a:p>
        </p:txBody>
      </p:sp>
    </p:spTree>
    <p:extLst>
      <p:ext uri="{BB962C8B-B14F-4D97-AF65-F5344CB8AC3E}">
        <p14:creationId xmlns:p14="http://schemas.microsoft.com/office/powerpoint/2010/main" val="57372891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p:cNvSpPr>
            <a:spLocks noGrp="1" noChangeArrowheads="1"/>
          </p:cNvSpPr>
          <p:nvPr>
            <p:ph type="title"/>
          </p:nvPr>
        </p:nvSpPr>
        <p:spPr>
          <a:xfrm>
            <a:off x="628650" y="365129"/>
            <a:ext cx="8515350" cy="1325563"/>
          </a:xfrm>
        </p:spPr>
        <p:txBody>
          <a:bodyPr>
            <a:normAutofit/>
          </a:bodyPr>
          <a:lstStyle/>
          <a:p>
            <a:r>
              <a:rPr lang="en-US" sz="4000" spc="-40" dirty="0"/>
              <a:t>Individual Activity 3.5—Debrief </a:t>
            </a:r>
            <a:br>
              <a:rPr lang="en-US" sz="4000" spc="-40" dirty="0"/>
            </a:br>
            <a:r>
              <a:rPr lang="en-US" sz="3200" i="1" spc="-40" dirty="0"/>
              <a:t>(continued 5)</a:t>
            </a:r>
            <a:endParaRPr lang="en-US" sz="3200" spc="-40" dirty="0"/>
          </a:p>
        </p:txBody>
      </p:sp>
      <p:sp>
        <p:nvSpPr>
          <p:cNvPr id="5123" name="Content Placeholder 3"/>
          <p:cNvSpPr>
            <a:spLocks noGrp="1" noChangeArrowheads="1"/>
          </p:cNvSpPr>
          <p:nvPr>
            <p:ph sz="quarter" idx="10"/>
          </p:nvPr>
        </p:nvSpPr>
        <p:spPr>
          <a:xfrm>
            <a:off x="1098695" y="1942064"/>
            <a:ext cx="7575259" cy="4180114"/>
          </a:xfrm>
        </p:spPr>
        <p:txBody>
          <a:bodyPr>
            <a:normAutofit/>
          </a:bodyPr>
          <a:lstStyle/>
          <a:p>
            <a:pPr marL="0" indent="0">
              <a:buNone/>
            </a:pPr>
            <a:r>
              <a:rPr lang="en-US" sz="3200" dirty="0"/>
              <a:t>“When required by the plans, special bedding material shall be provided as required in Section 616.02. The special bedding material will be furnished at no cost to the agency.”</a:t>
            </a:r>
          </a:p>
          <a:p>
            <a:endParaRPr lang="en-US" sz="3200" dirty="0"/>
          </a:p>
          <a:p>
            <a:pPr marL="0" indent="0">
              <a:buNone/>
            </a:pPr>
            <a:r>
              <a:rPr lang="en-US" sz="3200" dirty="0"/>
              <a:t>“</a:t>
            </a:r>
            <a:r>
              <a:rPr lang="en-US" sz="3200" b="1" dirty="0"/>
              <a:t>The plans may </a:t>
            </a:r>
            <a:r>
              <a:rPr lang="en-US" sz="3200" dirty="0"/>
              <a:t>require special bedding material.”</a:t>
            </a:r>
          </a:p>
        </p:txBody>
      </p:sp>
    </p:spTree>
    <p:extLst>
      <p:ext uri="{BB962C8B-B14F-4D97-AF65-F5344CB8AC3E}">
        <p14:creationId xmlns:p14="http://schemas.microsoft.com/office/powerpoint/2010/main" val="1143139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p:cNvSpPr>
            <a:spLocks noGrp="1" noChangeArrowheads="1"/>
          </p:cNvSpPr>
          <p:nvPr>
            <p:ph type="title"/>
          </p:nvPr>
        </p:nvSpPr>
        <p:spPr>
          <a:xfrm>
            <a:off x="628650" y="365129"/>
            <a:ext cx="8515350" cy="1325563"/>
          </a:xfrm>
        </p:spPr>
        <p:txBody>
          <a:bodyPr>
            <a:normAutofit/>
          </a:bodyPr>
          <a:lstStyle/>
          <a:p>
            <a:r>
              <a:rPr lang="en-US" sz="4000" spc="-40" dirty="0"/>
              <a:t>Individual Activity 3.5—Debrief </a:t>
            </a:r>
            <a:br>
              <a:rPr lang="en-US" sz="4000" spc="-40" dirty="0"/>
            </a:br>
            <a:r>
              <a:rPr lang="en-US" sz="3200" i="1" spc="-40" dirty="0"/>
              <a:t>(continued 6)</a:t>
            </a:r>
            <a:endParaRPr lang="en-US" sz="3200" spc="-40" dirty="0"/>
          </a:p>
        </p:txBody>
      </p:sp>
      <p:sp>
        <p:nvSpPr>
          <p:cNvPr id="5123" name="Content Placeholder 3"/>
          <p:cNvSpPr>
            <a:spLocks noGrp="1" noChangeArrowheads="1"/>
          </p:cNvSpPr>
          <p:nvPr>
            <p:ph sz="quarter" idx="10"/>
          </p:nvPr>
        </p:nvSpPr>
        <p:spPr>
          <a:xfrm>
            <a:off x="1118732" y="1942063"/>
            <a:ext cx="7670705" cy="4180114"/>
          </a:xfrm>
        </p:spPr>
        <p:txBody>
          <a:bodyPr>
            <a:normAutofit/>
          </a:bodyPr>
          <a:lstStyle/>
          <a:p>
            <a:pPr marL="0" indent="0">
              <a:buNone/>
            </a:pPr>
            <a:r>
              <a:rPr lang="en-US" sz="3200" dirty="0"/>
              <a:t>“Joints and joint materials shall comply with the requirements of Section 608.”</a:t>
            </a:r>
          </a:p>
          <a:p>
            <a:endParaRPr lang="en-US" sz="3200" dirty="0"/>
          </a:p>
          <a:p>
            <a:pPr marL="0" indent="0">
              <a:buNone/>
            </a:pPr>
            <a:r>
              <a:rPr lang="en-US" sz="3200" dirty="0"/>
              <a:t>“</a:t>
            </a:r>
            <a:r>
              <a:rPr lang="en-US" sz="3200" b="1" dirty="0"/>
              <a:t>Provide</a:t>
            </a:r>
            <a:r>
              <a:rPr lang="en-US" sz="3200" dirty="0"/>
              <a:t> joints and joint materials </a:t>
            </a:r>
            <a:r>
              <a:rPr lang="en-US" sz="3200" b="1" dirty="0"/>
              <a:t>in accordance with</a:t>
            </a:r>
            <a:r>
              <a:rPr lang="en-US" sz="3200" dirty="0"/>
              <a:t> Section 608, “</a:t>
            </a:r>
            <a:r>
              <a:rPr lang="en-US" sz="3200" b="1" dirty="0"/>
              <a:t>Structural Concrete Joints</a:t>
            </a:r>
            <a:r>
              <a:rPr lang="en-US" sz="3200" dirty="0"/>
              <a:t>.””</a:t>
            </a:r>
          </a:p>
        </p:txBody>
      </p:sp>
    </p:spTree>
    <p:extLst>
      <p:ext uri="{BB962C8B-B14F-4D97-AF65-F5344CB8AC3E}">
        <p14:creationId xmlns:p14="http://schemas.microsoft.com/office/powerpoint/2010/main" val="2280011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p:cNvSpPr>
            <a:spLocks noGrp="1" noChangeArrowheads="1"/>
          </p:cNvSpPr>
          <p:nvPr>
            <p:ph type="title"/>
          </p:nvPr>
        </p:nvSpPr>
        <p:spPr>
          <a:xfrm>
            <a:off x="628650" y="365129"/>
            <a:ext cx="8515350" cy="1325563"/>
          </a:xfrm>
        </p:spPr>
        <p:txBody>
          <a:bodyPr>
            <a:normAutofit/>
          </a:bodyPr>
          <a:lstStyle/>
          <a:p>
            <a:r>
              <a:rPr lang="en-US" sz="4000" spc="-40" dirty="0"/>
              <a:t>Individual Activity 3.5—Debrief </a:t>
            </a:r>
            <a:br>
              <a:rPr lang="en-US" sz="4000" spc="-40" dirty="0"/>
            </a:br>
            <a:r>
              <a:rPr lang="en-US" sz="3200" i="1" spc="-40" dirty="0"/>
              <a:t>(continued 7)</a:t>
            </a:r>
            <a:endParaRPr lang="en-US" sz="3200" spc="-40" dirty="0"/>
          </a:p>
        </p:txBody>
      </p:sp>
      <p:sp>
        <p:nvSpPr>
          <p:cNvPr id="5123" name="Content Placeholder 3"/>
          <p:cNvSpPr>
            <a:spLocks noGrp="1" noChangeArrowheads="1"/>
          </p:cNvSpPr>
          <p:nvPr>
            <p:ph sz="quarter" idx="10"/>
          </p:nvPr>
        </p:nvSpPr>
        <p:spPr>
          <a:xfrm>
            <a:off x="1115992" y="1942064"/>
            <a:ext cx="7957669" cy="4180114"/>
          </a:xfrm>
        </p:spPr>
        <p:txBody>
          <a:bodyPr>
            <a:normAutofit/>
          </a:bodyPr>
          <a:lstStyle/>
          <a:p>
            <a:pPr marL="0" indent="0">
              <a:buNone/>
            </a:pPr>
            <a:r>
              <a:rPr lang="en-US" sz="3200" dirty="0"/>
              <a:t>“Lifting holes shall be filled with mortar or concrete and cured as directed.”</a:t>
            </a:r>
          </a:p>
          <a:p>
            <a:endParaRPr lang="en-US" sz="3200" dirty="0"/>
          </a:p>
          <a:p>
            <a:pPr marL="0" indent="0">
              <a:buNone/>
            </a:pPr>
            <a:r>
              <a:rPr lang="en-US" sz="3200" dirty="0"/>
              <a:t>“</a:t>
            </a:r>
            <a:r>
              <a:rPr lang="en-US" sz="3200" b="1" dirty="0"/>
              <a:t>Fill</a:t>
            </a:r>
            <a:r>
              <a:rPr lang="en-US" sz="3200" dirty="0"/>
              <a:t> lifting holes with mortar or concrete, and cure </a:t>
            </a:r>
            <a:r>
              <a:rPr lang="en-US" sz="3200" b="1" dirty="0"/>
              <a:t>in accordance with Subsection 620.03.D, “Curing Mortar and Concrete.</a:t>
            </a:r>
            <a:r>
              <a:rPr lang="en-US" sz="3200" dirty="0"/>
              <a:t>””</a:t>
            </a:r>
          </a:p>
        </p:txBody>
      </p:sp>
    </p:spTree>
    <p:extLst>
      <p:ext uri="{BB962C8B-B14F-4D97-AF65-F5344CB8AC3E}">
        <p14:creationId xmlns:p14="http://schemas.microsoft.com/office/powerpoint/2010/main" val="4262621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p:cNvSpPr>
            <a:spLocks noGrp="1" noChangeArrowheads="1"/>
          </p:cNvSpPr>
          <p:nvPr>
            <p:ph type="title"/>
          </p:nvPr>
        </p:nvSpPr>
        <p:spPr>
          <a:xfrm>
            <a:off x="628650" y="365129"/>
            <a:ext cx="8515350" cy="1325563"/>
          </a:xfrm>
        </p:spPr>
        <p:txBody>
          <a:bodyPr>
            <a:normAutofit/>
          </a:bodyPr>
          <a:lstStyle/>
          <a:p>
            <a:r>
              <a:rPr lang="en-US" sz="4000" spc="-40" dirty="0"/>
              <a:t>Individual Activity 3.5—Debrief </a:t>
            </a:r>
            <a:br>
              <a:rPr lang="en-US" sz="4000" spc="-40" dirty="0"/>
            </a:br>
            <a:r>
              <a:rPr lang="en-US" sz="3200" i="1" spc="-40" dirty="0"/>
              <a:t>(continued 8)</a:t>
            </a:r>
            <a:endParaRPr lang="en-US" sz="3200" spc="-40" dirty="0"/>
          </a:p>
        </p:txBody>
      </p:sp>
      <p:sp>
        <p:nvSpPr>
          <p:cNvPr id="5123" name="Content Placeholder 3"/>
          <p:cNvSpPr>
            <a:spLocks noGrp="1" noChangeArrowheads="1"/>
          </p:cNvSpPr>
          <p:nvPr>
            <p:ph sz="quarter" idx="10"/>
          </p:nvPr>
        </p:nvSpPr>
        <p:spPr>
          <a:xfrm>
            <a:off x="1112228" y="1932733"/>
            <a:ext cx="7490596" cy="4180114"/>
          </a:xfrm>
        </p:spPr>
        <p:txBody>
          <a:bodyPr>
            <a:normAutofit/>
          </a:bodyPr>
          <a:lstStyle/>
          <a:p>
            <a:pPr marL="0" indent="0">
              <a:buNone/>
            </a:pPr>
            <a:r>
              <a:rPr lang="en-US" sz="3200" dirty="0"/>
              <a:t>“When precast boxes are used to form multiple barrel structures, they shall be placed in conformance with the details shown on the plans. Material required between barrels shall be as shown on the plans. The material between barrels will be furnished at no cost to the agency.”</a:t>
            </a:r>
          </a:p>
        </p:txBody>
      </p:sp>
    </p:spTree>
    <p:extLst>
      <p:ext uri="{BB962C8B-B14F-4D97-AF65-F5344CB8AC3E}">
        <p14:creationId xmlns:p14="http://schemas.microsoft.com/office/powerpoint/2010/main" val="207130186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p:cNvSpPr>
            <a:spLocks noGrp="1" noChangeArrowheads="1"/>
          </p:cNvSpPr>
          <p:nvPr>
            <p:ph type="title"/>
          </p:nvPr>
        </p:nvSpPr>
        <p:spPr>
          <a:xfrm>
            <a:off x="628650" y="365129"/>
            <a:ext cx="8515350" cy="1325563"/>
          </a:xfrm>
        </p:spPr>
        <p:txBody>
          <a:bodyPr/>
          <a:lstStyle/>
          <a:p>
            <a:pPr eaLnBrk="1" hangingPunct="1">
              <a:defRPr/>
            </a:pPr>
            <a:r>
              <a:rPr lang="en-US" sz="4000" spc="-40" dirty="0"/>
              <a:t>Individual Activity 3.5—Debrief </a:t>
            </a:r>
            <a:br>
              <a:rPr lang="en-US" sz="4000" spc="-40" dirty="0"/>
            </a:br>
            <a:r>
              <a:rPr lang="en-US" sz="3200" i="1" spc="-40" dirty="0"/>
              <a:t>(continued 9)</a:t>
            </a:r>
            <a:endParaRPr lang="en-US" sz="3200" spc="-40" dirty="0"/>
          </a:p>
        </p:txBody>
      </p:sp>
      <p:sp>
        <p:nvSpPr>
          <p:cNvPr id="5123" name="Content Placeholder 3"/>
          <p:cNvSpPr>
            <a:spLocks noGrp="1" noChangeArrowheads="1"/>
          </p:cNvSpPr>
          <p:nvPr>
            <p:ph sz="quarter" idx="10"/>
          </p:nvPr>
        </p:nvSpPr>
        <p:spPr>
          <a:xfrm>
            <a:off x="1106748" y="1960725"/>
            <a:ext cx="7692019" cy="4180114"/>
          </a:xfrm>
        </p:spPr>
        <p:txBody>
          <a:bodyPr>
            <a:normAutofit/>
          </a:bodyPr>
          <a:lstStyle/>
          <a:p>
            <a:pPr marL="0" indent="0">
              <a:buNone/>
            </a:pPr>
            <a:r>
              <a:rPr lang="en-US" sz="3200" dirty="0"/>
              <a:t>“</a:t>
            </a:r>
            <a:r>
              <a:rPr lang="en-US" sz="3200" b="1" dirty="0"/>
              <a:t>If using</a:t>
            </a:r>
            <a:r>
              <a:rPr lang="en-US" sz="3200" dirty="0"/>
              <a:t> precast boxes to form multiple barrel structures, </a:t>
            </a:r>
            <a:r>
              <a:rPr lang="en-US" sz="3200" b="1" dirty="0"/>
              <a:t>place the boxes</a:t>
            </a:r>
            <a:r>
              <a:rPr lang="en-US" sz="3200" dirty="0"/>
              <a:t> in </a:t>
            </a:r>
            <a:r>
              <a:rPr lang="en-US" sz="3200" b="1" dirty="0"/>
              <a:t>accordance </a:t>
            </a:r>
            <a:r>
              <a:rPr lang="en-US" sz="3200" dirty="0"/>
              <a:t>with the details shown on the plans. </a:t>
            </a:r>
            <a:r>
              <a:rPr lang="en-US" sz="3200" b="1" dirty="0"/>
              <a:t>The plans will identify the material </a:t>
            </a:r>
            <a:r>
              <a:rPr lang="en-US" sz="3200" dirty="0"/>
              <a:t>required between the barrels.”</a:t>
            </a:r>
          </a:p>
        </p:txBody>
      </p:sp>
    </p:spTree>
    <p:extLst>
      <p:ext uri="{BB962C8B-B14F-4D97-AF65-F5344CB8AC3E}">
        <p14:creationId xmlns:p14="http://schemas.microsoft.com/office/powerpoint/2010/main" val="156322138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p:cNvSpPr>
            <a:spLocks noGrp="1" noChangeArrowheads="1"/>
          </p:cNvSpPr>
          <p:nvPr>
            <p:ph type="title"/>
          </p:nvPr>
        </p:nvSpPr>
        <p:spPr>
          <a:xfrm>
            <a:off x="628650" y="365129"/>
            <a:ext cx="8450036" cy="1325563"/>
          </a:xfrm>
        </p:spPr>
        <p:txBody>
          <a:bodyPr>
            <a:normAutofit/>
          </a:bodyPr>
          <a:lstStyle/>
          <a:p>
            <a:r>
              <a:rPr lang="en-US" sz="4000" spc="-40" dirty="0"/>
              <a:t>Individual Activity 3.5—Debrief </a:t>
            </a:r>
            <a:br>
              <a:rPr lang="en-US" sz="4000" spc="-40" dirty="0"/>
            </a:br>
            <a:r>
              <a:rPr lang="en-US" sz="3200" i="1" spc="-40" dirty="0"/>
              <a:t>(continued 10)</a:t>
            </a:r>
            <a:endParaRPr lang="en-US" sz="3200" spc="-40" dirty="0"/>
          </a:p>
        </p:txBody>
      </p:sp>
      <p:sp>
        <p:nvSpPr>
          <p:cNvPr id="5123" name="Content Placeholder 3"/>
          <p:cNvSpPr>
            <a:spLocks noGrp="1" noChangeArrowheads="1"/>
          </p:cNvSpPr>
          <p:nvPr>
            <p:ph sz="quarter" idx="10"/>
          </p:nvPr>
        </p:nvSpPr>
        <p:spPr>
          <a:xfrm>
            <a:off x="1109146" y="1908806"/>
            <a:ext cx="7969540" cy="4584065"/>
          </a:xfrm>
        </p:spPr>
        <p:txBody>
          <a:bodyPr>
            <a:noAutofit/>
          </a:bodyPr>
          <a:lstStyle/>
          <a:p>
            <a:pPr marL="0" indent="0">
              <a:buNone/>
            </a:pPr>
            <a:r>
              <a:rPr lang="en-US" sz="3200" dirty="0"/>
              <a:t>“Connections of precast boxes to cast-in-place boxes or to any required headwalls, wingwalls, riprap, or other structures shall comply with the details shown on the plans.”</a:t>
            </a:r>
          </a:p>
          <a:p>
            <a:endParaRPr lang="en-US" sz="3200" dirty="0"/>
          </a:p>
          <a:p>
            <a:pPr marL="0" indent="0">
              <a:buNone/>
            </a:pPr>
            <a:r>
              <a:rPr lang="en-US" sz="3200" dirty="0"/>
              <a:t>“Connect precast boxes to cast-in-place boxes or to any required headwalls, wingwalls, riprap, or other structures </a:t>
            </a:r>
            <a:r>
              <a:rPr lang="en-US" sz="3200" b="1" dirty="0"/>
              <a:t>in accordance</a:t>
            </a:r>
            <a:r>
              <a:rPr lang="en-US" sz="3200" dirty="0"/>
              <a:t> with the details shown on the plans.”</a:t>
            </a:r>
          </a:p>
        </p:txBody>
      </p:sp>
    </p:spTree>
    <p:extLst>
      <p:ext uri="{BB962C8B-B14F-4D97-AF65-F5344CB8AC3E}">
        <p14:creationId xmlns:p14="http://schemas.microsoft.com/office/powerpoint/2010/main" val="3902914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p:cNvSpPr>
            <a:spLocks noGrp="1" noChangeArrowheads="1"/>
          </p:cNvSpPr>
          <p:nvPr>
            <p:ph type="title"/>
          </p:nvPr>
        </p:nvSpPr>
        <p:spPr>
          <a:xfrm>
            <a:off x="4975231" y="876482"/>
            <a:ext cx="3748562" cy="752156"/>
          </a:xfrm>
        </p:spPr>
        <p:txBody>
          <a:bodyPr>
            <a:normAutofit/>
          </a:bodyPr>
          <a:lstStyle/>
          <a:p>
            <a:r>
              <a:rPr lang="en-US" sz="4000" dirty="0"/>
              <a:t>Step 1</a:t>
            </a:r>
          </a:p>
        </p:txBody>
      </p:sp>
      <p:pic>
        <p:nvPicPr>
          <p:cNvPr id="5" name="Picture Placeholder 4" descr="Think about audience.">
            <a:extLst>
              <a:ext uri="{FF2B5EF4-FFF2-40B4-BE49-F238E27FC236}">
                <a16:creationId xmlns:a16="http://schemas.microsoft.com/office/drawing/2014/main" id="{F86DA5D3-51CA-4292-9131-0453B18E6100}"/>
              </a:ext>
            </a:extLst>
          </p:cNvPr>
          <p:cNvPicPr>
            <a:picLocks noGrp="1" noChangeAspect="1"/>
          </p:cNvPicPr>
          <p:nvPr>
            <p:ph type="pic" sz="quarter" idx="12"/>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8" t="-4072" r="-49" b="-4015"/>
          <a:stretch/>
        </p:blipFill>
        <p:spPr>
          <a:xfrm>
            <a:off x="495280" y="434575"/>
            <a:ext cx="4427220" cy="5892800"/>
          </a:xfrm>
          <a:noFill/>
          <a:ln>
            <a:noFill/>
          </a:ln>
        </p:spPr>
      </p:pic>
      <p:sp>
        <p:nvSpPr>
          <p:cNvPr id="9" name="Content Placeholder 8">
            <a:extLst>
              <a:ext uri="{FF2B5EF4-FFF2-40B4-BE49-F238E27FC236}">
                <a16:creationId xmlns:a16="http://schemas.microsoft.com/office/drawing/2014/main" id="{E05599C3-2608-44D8-B6CA-49AA63F43117}"/>
              </a:ext>
            </a:extLst>
          </p:cNvPr>
          <p:cNvSpPr>
            <a:spLocks noGrp="1"/>
          </p:cNvSpPr>
          <p:nvPr>
            <p:ph sz="quarter" idx="10"/>
          </p:nvPr>
        </p:nvSpPr>
        <p:spPr>
          <a:xfrm>
            <a:off x="4975012" y="1857234"/>
            <a:ext cx="3673708" cy="3927150"/>
          </a:xfrm>
        </p:spPr>
        <p:txBody>
          <a:bodyPr>
            <a:normAutofit/>
          </a:bodyPr>
          <a:lstStyle/>
          <a:p>
            <a:r>
              <a:rPr lang="en-US" sz="2800" dirty="0"/>
              <a:t>Audience research</a:t>
            </a:r>
          </a:p>
          <a:p>
            <a:r>
              <a:rPr lang="en-US" sz="2800" dirty="0"/>
              <a:t>Level of expertise</a:t>
            </a:r>
          </a:p>
          <a:p>
            <a:r>
              <a:rPr lang="en-US" sz="2800" dirty="0"/>
              <a:t>Audience/author gap</a:t>
            </a:r>
          </a:p>
          <a:p>
            <a:r>
              <a:rPr lang="en-US" sz="2800" dirty="0"/>
              <a:t>Separate audiences</a:t>
            </a:r>
          </a:p>
        </p:txBody>
      </p:sp>
    </p:spTree>
    <p:extLst>
      <p:ext uri="{BB962C8B-B14F-4D97-AF65-F5344CB8AC3E}">
        <p14:creationId xmlns:p14="http://schemas.microsoft.com/office/powerpoint/2010/main" val="409765899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p:cNvSpPr>
            <a:spLocks noGrp="1" noChangeArrowheads="1"/>
          </p:cNvSpPr>
          <p:nvPr>
            <p:ph type="title"/>
          </p:nvPr>
        </p:nvSpPr>
        <p:spPr>
          <a:xfrm>
            <a:off x="628649" y="365129"/>
            <a:ext cx="8515349" cy="1325563"/>
          </a:xfrm>
        </p:spPr>
        <p:txBody>
          <a:bodyPr>
            <a:normAutofit/>
          </a:bodyPr>
          <a:lstStyle/>
          <a:p>
            <a:r>
              <a:rPr lang="en-US" sz="4000" spc="-40" dirty="0"/>
              <a:t>Individual Activity 3.5—Debrief </a:t>
            </a:r>
            <a:br>
              <a:rPr lang="en-US" sz="4000" spc="-40" dirty="0"/>
            </a:br>
            <a:r>
              <a:rPr lang="en-US" sz="3200" i="1" spc="-40" dirty="0"/>
              <a:t>(continued 11)</a:t>
            </a:r>
            <a:endParaRPr lang="en-US" sz="3200" spc="-40" dirty="0"/>
          </a:p>
        </p:txBody>
      </p:sp>
      <p:sp>
        <p:nvSpPr>
          <p:cNvPr id="5123" name="Content Placeholder 3"/>
          <p:cNvSpPr>
            <a:spLocks noGrp="1" noChangeArrowheads="1"/>
          </p:cNvSpPr>
          <p:nvPr>
            <p:ph sz="quarter" idx="10"/>
          </p:nvPr>
        </p:nvSpPr>
        <p:spPr>
          <a:xfrm>
            <a:off x="998291" y="1951395"/>
            <a:ext cx="7324615" cy="4180114"/>
          </a:xfrm>
        </p:spPr>
        <p:txBody>
          <a:bodyPr>
            <a:normAutofit/>
          </a:bodyPr>
          <a:lstStyle/>
          <a:p>
            <a:pPr marL="0" indent="0">
              <a:buNone/>
            </a:pPr>
            <a:r>
              <a:rPr lang="en-US" sz="3200" dirty="0"/>
              <a:t>“Headwalls, wingwalls, and footings shall be according to the details of the plans, except that the overall widths of the headwalls and footings shall be modified to fit the finished width of the various structures.”</a:t>
            </a:r>
          </a:p>
        </p:txBody>
      </p:sp>
    </p:spTree>
    <p:extLst>
      <p:ext uri="{BB962C8B-B14F-4D97-AF65-F5344CB8AC3E}">
        <p14:creationId xmlns:p14="http://schemas.microsoft.com/office/powerpoint/2010/main" val="378697077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p:cNvSpPr>
            <a:spLocks noGrp="1" noChangeArrowheads="1"/>
          </p:cNvSpPr>
          <p:nvPr>
            <p:ph type="title"/>
          </p:nvPr>
        </p:nvSpPr>
        <p:spPr>
          <a:xfrm>
            <a:off x="628650" y="365129"/>
            <a:ext cx="8515350" cy="1325563"/>
          </a:xfrm>
        </p:spPr>
        <p:txBody>
          <a:bodyPr>
            <a:normAutofit/>
          </a:bodyPr>
          <a:lstStyle/>
          <a:p>
            <a:r>
              <a:rPr lang="en-US" sz="4000" spc="-40" dirty="0"/>
              <a:t>Individual Activity 3.5—Debrief </a:t>
            </a:r>
            <a:br>
              <a:rPr lang="en-US" sz="4000" spc="-40" dirty="0"/>
            </a:br>
            <a:r>
              <a:rPr lang="en-US" sz="3200" i="1" spc="-40" dirty="0"/>
              <a:t>(continued 12)</a:t>
            </a:r>
            <a:endParaRPr lang="en-US" sz="3200" spc="-40" dirty="0"/>
          </a:p>
        </p:txBody>
      </p:sp>
      <p:sp>
        <p:nvSpPr>
          <p:cNvPr id="5123" name="Content Placeholder 3"/>
          <p:cNvSpPr>
            <a:spLocks noGrp="1" noChangeArrowheads="1"/>
          </p:cNvSpPr>
          <p:nvPr>
            <p:ph sz="quarter" idx="10"/>
          </p:nvPr>
        </p:nvSpPr>
        <p:spPr>
          <a:xfrm>
            <a:off x="971498" y="1923402"/>
            <a:ext cx="7388731" cy="4180114"/>
          </a:xfrm>
        </p:spPr>
        <p:txBody>
          <a:bodyPr/>
          <a:lstStyle/>
          <a:p>
            <a:pPr marL="0" indent="0">
              <a:buNone/>
            </a:pPr>
            <a:r>
              <a:rPr lang="en-US" sz="3200" dirty="0"/>
              <a:t>“</a:t>
            </a:r>
            <a:r>
              <a:rPr lang="en-US" sz="3200" b="1" dirty="0"/>
              <a:t>Install</a:t>
            </a:r>
            <a:r>
              <a:rPr lang="en-US" sz="3200" dirty="0"/>
              <a:t> headwalls, wingwalls, and footings </a:t>
            </a:r>
            <a:r>
              <a:rPr lang="en-US" sz="3200" b="1" dirty="0"/>
              <a:t>in accordance with </a:t>
            </a:r>
            <a:r>
              <a:rPr lang="en-US" sz="3200" dirty="0"/>
              <a:t>the details </a:t>
            </a:r>
            <a:r>
              <a:rPr lang="en-US" sz="3200" b="1" dirty="0"/>
              <a:t>shown on</a:t>
            </a:r>
            <a:r>
              <a:rPr lang="en-US" sz="3200" dirty="0"/>
              <a:t> the plans, except </a:t>
            </a:r>
            <a:r>
              <a:rPr lang="en-US" sz="3200" b="1" dirty="0"/>
              <a:t>modify</a:t>
            </a:r>
            <a:r>
              <a:rPr lang="en-US" sz="3200" dirty="0"/>
              <a:t> the overall widths of the headwalls and footings to fit the finished width of the various structures.”</a:t>
            </a:r>
          </a:p>
          <a:p>
            <a:endParaRPr lang="en-US" dirty="0"/>
          </a:p>
        </p:txBody>
      </p:sp>
    </p:spTree>
    <p:extLst>
      <p:ext uri="{BB962C8B-B14F-4D97-AF65-F5344CB8AC3E}">
        <p14:creationId xmlns:p14="http://schemas.microsoft.com/office/powerpoint/2010/main" val="175348154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p:cNvSpPr>
            <a:spLocks noGrp="1" noChangeArrowheads="1"/>
          </p:cNvSpPr>
          <p:nvPr>
            <p:ph type="title"/>
          </p:nvPr>
        </p:nvSpPr>
        <p:spPr>
          <a:xfrm>
            <a:off x="628650" y="365129"/>
            <a:ext cx="8515350" cy="1325563"/>
          </a:xfrm>
        </p:spPr>
        <p:txBody>
          <a:bodyPr/>
          <a:lstStyle/>
          <a:p>
            <a:pPr eaLnBrk="1" hangingPunct="1">
              <a:defRPr/>
            </a:pPr>
            <a:r>
              <a:rPr lang="en-US" sz="4000" spc="-40" dirty="0"/>
              <a:t>Individual Activity 3.5—Debrief </a:t>
            </a:r>
            <a:br>
              <a:rPr lang="en-US" sz="4000" spc="-40" dirty="0"/>
            </a:br>
            <a:r>
              <a:rPr lang="en-US" sz="3200" i="1" spc="-40" dirty="0"/>
              <a:t>(continued 13)</a:t>
            </a:r>
            <a:endParaRPr lang="en-US" sz="3200" spc="-40" dirty="0"/>
          </a:p>
        </p:txBody>
      </p:sp>
      <p:sp>
        <p:nvSpPr>
          <p:cNvPr id="5123" name="Content Placeholder 3"/>
          <p:cNvSpPr>
            <a:spLocks noGrp="1" noChangeArrowheads="1"/>
          </p:cNvSpPr>
          <p:nvPr>
            <p:ph sz="quarter" idx="10"/>
          </p:nvPr>
        </p:nvSpPr>
        <p:spPr>
          <a:xfrm>
            <a:off x="1115736" y="1899090"/>
            <a:ext cx="7767007" cy="4180114"/>
          </a:xfrm>
        </p:spPr>
        <p:txBody>
          <a:bodyPr>
            <a:noAutofit/>
          </a:bodyPr>
          <a:lstStyle/>
          <a:p>
            <a:pPr marL="0" indent="0">
              <a:buNone/>
            </a:pPr>
            <a:r>
              <a:rPr lang="en-US" sz="3200" dirty="0"/>
              <a:t>“The number of drainage structures to be furnished will be listed on the plans or in the Proposal. The Contractor shall protect all drainage structures until the engineer has determined that all construction work has been completed.”</a:t>
            </a:r>
          </a:p>
          <a:p>
            <a:pPr marL="0" indent="0">
              <a:buNone/>
            </a:pPr>
            <a:endParaRPr lang="en-US" sz="3200" dirty="0"/>
          </a:p>
          <a:p>
            <a:pPr marL="0" indent="0">
              <a:buNone/>
            </a:pPr>
            <a:r>
              <a:rPr lang="en-US" sz="3200" dirty="0"/>
              <a:t>“</a:t>
            </a:r>
            <a:r>
              <a:rPr lang="en-US" sz="3200" b="1" dirty="0"/>
              <a:t>The plans will list</a:t>
            </a:r>
            <a:r>
              <a:rPr lang="en-US" sz="3200" dirty="0"/>
              <a:t> the number of </a:t>
            </a:r>
            <a:r>
              <a:rPr lang="en-US" sz="3200" b="1" dirty="0"/>
              <a:t>required </a:t>
            </a:r>
            <a:r>
              <a:rPr lang="en-US" sz="3200" dirty="0"/>
              <a:t>drainage structures.”</a:t>
            </a:r>
          </a:p>
        </p:txBody>
      </p:sp>
    </p:spTree>
    <p:extLst>
      <p:ext uri="{BB962C8B-B14F-4D97-AF65-F5344CB8AC3E}">
        <p14:creationId xmlns:p14="http://schemas.microsoft.com/office/powerpoint/2010/main" val="3790101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E52D7D-DEF7-4A43-849D-E4634AC3EB08}"/>
              </a:ext>
            </a:extLst>
          </p:cNvPr>
          <p:cNvSpPr>
            <a:spLocks noGrp="1"/>
          </p:cNvSpPr>
          <p:nvPr>
            <p:ph type="title"/>
          </p:nvPr>
        </p:nvSpPr>
        <p:spPr>
          <a:xfrm>
            <a:off x="4981184" y="2066608"/>
            <a:ext cx="3445185" cy="1590675"/>
          </a:xfrm>
        </p:spPr>
        <p:txBody>
          <a:bodyPr>
            <a:normAutofit/>
          </a:bodyPr>
          <a:lstStyle/>
          <a:p>
            <a:r>
              <a:rPr lang="en-US" sz="3600" dirty="0"/>
              <a:t>Collaboration</a:t>
            </a:r>
          </a:p>
        </p:txBody>
      </p:sp>
      <p:pic>
        <p:nvPicPr>
          <p:cNvPr id="7" name="Picture Placeholder 6" descr="A woman writing in a notebook.&#10;">
            <a:extLst>
              <a:ext uri="{FF2B5EF4-FFF2-40B4-BE49-F238E27FC236}">
                <a16:creationId xmlns:a16="http://schemas.microsoft.com/office/drawing/2014/main" id="{817105B2-477A-4EF9-8034-8A842C803299}"/>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l="5440" t="6800" r="4171" b="3159"/>
          <a:stretch/>
        </p:blipFill>
        <p:spPr>
          <a:xfrm>
            <a:off x="1412977" y="334934"/>
            <a:ext cx="2191669" cy="3200400"/>
          </a:xfrm>
          <a:prstGeom prst="roundRect">
            <a:avLst>
              <a:gd name="adj" fmla="val 11111"/>
            </a:avLst>
          </a:prstGeom>
          <a:noFill/>
          <a:ln w="190500" cap="rnd">
            <a:noFill/>
            <a:prstDash val="solid"/>
          </a:ln>
          <a:effectLst>
            <a:outerShdw blurRad="101600" dist="50800" dir="7200000" algn="tl" rotWithShape="0">
              <a:srgbClr val="000000">
                <a:alpha val="45000"/>
              </a:srgbClr>
            </a:outerShdw>
          </a:effectLst>
        </p:spPr>
      </p:pic>
      <p:pic>
        <p:nvPicPr>
          <p:cNvPr id="9" name="Picture Placeholder 8" descr="People working around a conference table.">
            <a:extLst>
              <a:ext uri="{FF2B5EF4-FFF2-40B4-BE49-F238E27FC236}">
                <a16:creationId xmlns:a16="http://schemas.microsoft.com/office/drawing/2014/main" id="{525288A2-CADC-4118-9480-5034A148CBF2}"/>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3985" t="3993" r="4312" b="7382"/>
          <a:stretch/>
        </p:blipFill>
        <p:spPr>
          <a:xfrm>
            <a:off x="544010" y="3857263"/>
            <a:ext cx="4114800" cy="2665803"/>
          </a:xfrm>
          <a:prstGeom prst="roundRect">
            <a:avLst>
              <a:gd name="adj" fmla="val 11111"/>
            </a:avLst>
          </a:prstGeom>
          <a:noFill/>
          <a:ln w="190500" cap="rnd">
            <a:noFill/>
            <a:prstDash val="solid"/>
          </a:ln>
          <a:effectLst>
            <a:outerShdw blurRad="101600" dist="50800" dir="7200000" algn="tl" rotWithShape="0">
              <a:srgbClr val="000000">
                <a:alpha val="45000"/>
              </a:srgbClr>
            </a:outerShdw>
          </a:effectLst>
        </p:spPr>
      </p:pic>
    </p:spTree>
    <p:extLst>
      <p:ext uri="{BB962C8B-B14F-4D97-AF65-F5344CB8AC3E}">
        <p14:creationId xmlns:p14="http://schemas.microsoft.com/office/powerpoint/2010/main" val="275340913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7BE86E-8025-42EE-8EC3-D71D372862EF}"/>
              </a:ext>
            </a:extLst>
          </p:cNvPr>
          <p:cNvSpPr>
            <a:spLocks noGrp="1"/>
          </p:cNvSpPr>
          <p:nvPr>
            <p:ph type="title"/>
          </p:nvPr>
        </p:nvSpPr>
        <p:spPr/>
        <p:txBody>
          <a:bodyPr>
            <a:normAutofit/>
          </a:bodyPr>
          <a:lstStyle/>
          <a:p>
            <a:r>
              <a:rPr lang="en-US" sz="4000" dirty="0"/>
              <a:t>Module 3 Review</a:t>
            </a:r>
          </a:p>
        </p:txBody>
      </p:sp>
      <p:pic>
        <p:nvPicPr>
          <p:cNvPr id="14" name="Content Placeholder 13" descr="AASHTO Five-Part Format:&#10;Description of Work, &#10;Materials, &#10;Construction Requirements, &#10;Measurement, &#10;Payment">
            <a:extLst>
              <a:ext uri="{FF2B5EF4-FFF2-40B4-BE49-F238E27FC236}">
                <a16:creationId xmlns:a16="http://schemas.microsoft.com/office/drawing/2014/main" id="{4F239DC5-1D32-40DB-8CA6-FF278CD93F2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938353" y="1897780"/>
            <a:ext cx="3851208" cy="3345552"/>
          </a:xfrm>
        </p:spPr>
      </p:pic>
      <p:pic>
        <p:nvPicPr>
          <p:cNvPr id="16" name="Content Placeholder 15" descr="A hard hat and plans.">
            <a:extLst>
              <a:ext uri="{FF2B5EF4-FFF2-40B4-BE49-F238E27FC236}">
                <a16:creationId xmlns:a16="http://schemas.microsoft.com/office/drawing/2014/main" id="{F947C014-5DA1-4266-A591-F02870A2D94D}"/>
              </a:ext>
            </a:extLst>
          </p:cNvPr>
          <p:cNvPicPr>
            <a:picLocks noGrp="1" noChangeAspect="1"/>
          </p:cNvPicPr>
          <p:nvPr>
            <p:ph sz="half" idx="11"/>
          </p:nvPr>
        </p:nvPicPr>
        <p:blipFill rotWithShape="1">
          <a:blip r:embed="rId4">
            <a:extLst>
              <a:ext uri="{28A0092B-C50C-407E-A947-70E740481C1C}">
                <a14:useLocalDpi xmlns:a14="http://schemas.microsoft.com/office/drawing/2010/main" val="0"/>
              </a:ext>
            </a:extLst>
          </a:blip>
          <a:srcRect t="2199"/>
          <a:stretch/>
        </p:blipFill>
        <p:spPr>
          <a:xfrm>
            <a:off x="5182706" y="1902556"/>
            <a:ext cx="1809269" cy="2404841"/>
          </a:xfrm>
        </p:spPr>
      </p:pic>
      <p:pic>
        <p:nvPicPr>
          <p:cNvPr id="18" name="Content Placeholder 17" descr="Five Cs graphic:&#10;Complete, Correct, Clear, Concise, and Consistent">
            <a:extLst>
              <a:ext uri="{FF2B5EF4-FFF2-40B4-BE49-F238E27FC236}">
                <a16:creationId xmlns:a16="http://schemas.microsoft.com/office/drawing/2014/main" id="{E2B73D97-D3C5-4778-B13A-D03AB65F046E}"/>
              </a:ext>
            </a:extLst>
          </p:cNvPr>
          <p:cNvPicPr>
            <a:picLocks noGrp="1" noChangeAspect="1"/>
          </p:cNvPicPr>
          <p:nvPr>
            <p:ph sz="half" idx="13"/>
          </p:nvPr>
        </p:nvPicPr>
        <p:blipFill>
          <a:blip r:embed="rId5">
            <a:extLst>
              <a:ext uri="{28A0092B-C50C-407E-A947-70E740481C1C}">
                <a14:useLocalDpi xmlns:a14="http://schemas.microsoft.com/office/drawing/2010/main" val="0"/>
              </a:ext>
            </a:extLst>
          </a:blip>
          <a:stretch>
            <a:fillRect/>
          </a:stretch>
        </p:blipFill>
        <p:spPr>
          <a:xfrm>
            <a:off x="7343075" y="1897780"/>
            <a:ext cx="1493649" cy="2359356"/>
          </a:xfrm>
        </p:spPr>
      </p:pic>
      <p:pic>
        <p:nvPicPr>
          <p:cNvPr id="20" name="Content Placeholder 19" descr="An infrared thermometer aimed at an asphalt highway.&#10;">
            <a:extLst>
              <a:ext uri="{FF2B5EF4-FFF2-40B4-BE49-F238E27FC236}">
                <a16:creationId xmlns:a16="http://schemas.microsoft.com/office/drawing/2014/main" id="{1063131E-EAF4-47E0-922E-AEC19F49DC04}"/>
              </a:ext>
            </a:extLst>
          </p:cNvPr>
          <p:cNvPicPr>
            <a:picLocks noGrp="1" noChangeAspect="1"/>
          </p:cNvPicPr>
          <p:nvPr>
            <p:ph sz="half" idx="14"/>
          </p:nvPr>
        </p:nvPicPr>
        <p:blipFill>
          <a:blip r:embed="rId6">
            <a:extLst>
              <a:ext uri="{28A0092B-C50C-407E-A947-70E740481C1C}">
                <a14:useLocalDpi xmlns:a14="http://schemas.microsoft.com/office/drawing/2010/main" val="0"/>
              </a:ext>
            </a:extLst>
          </a:blip>
          <a:stretch>
            <a:fillRect/>
          </a:stretch>
        </p:blipFill>
        <p:spPr>
          <a:xfrm>
            <a:off x="5659307" y="4307398"/>
            <a:ext cx="2596896" cy="2235737"/>
          </a:xfrm>
        </p:spPr>
      </p:pic>
    </p:spTree>
    <p:extLst>
      <p:ext uri="{BB962C8B-B14F-4D97-AF65-F5344CB8AC3E}">
        <p14:creationId xmlns:p14="http://schemas.microsoft.com/office/powerpoint/2010/main" val="325520731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ARTICULATE_PROJECT_OPEN" val="0"/>
  <p:tag name="MMPROD_UIDATA" val="&lt;database version=&quot;10.0&quot;&gt;&lt;object type=&quot;1&quot; unique_id=&quot;10001&quot;&gt;&lt;object type=&quot;8&quot; unique_id=&quot;10002&quot;&gt;&lt;/object&gt;&lt;object type=&quot;2&quot; unique_id=&quot;10003&quot;&gt;&lt;object type=&quot;3&quot; unique_id=&quot;10039&quot;&gt;&lt;property id=&quot;20148&quot; value=&quot;5&quot;/&gt;&lt;property id=&quot;20300&quot; value=&quot;Slide 1 - &amp;quot;Module 3: Writing and Interpreting Specifications&amp;quot;&quot;/&gt;&lt;property id=&quot;20307&quot; value=&quot;273&quot;/&gt;&lt;/object&gt;&lt;object type=&quot;3&quot; unique_id=&quot;10040&quot;&gt;&lt;property id=&quot;20148&quot; value=&quot;5&quot;/&gt;&lt;property id=&quot;20300&quot; value=&quot;Slide 2 - &amp;quot;Lesson 3.1: Introduction to Writing Style and Plain Language&amp;quot;&quot;/&gt;&lt;property id=&quot;20307&quot; value=&quot;458&quot;/&gt;&lt;/object&gt;&lt;object type=&quot;3&quot; unique_id=&quot;10041&quot;&gt;&lt;property id=&quot;20148&quot; value=&quot;5&quot;/&gt;&lt;property id=&quot;20300&quot; value=&quot;Slide 3 - &amp;quot;Learning Outcome&amp;quot;&quot;/&gt;&lt;property id=&quot;20307&quot; value=&quot;274&quot;/&gt;&lt;/object&gt;&lt;object type=&quot;3&quot; unique_id=&quot;10042&quot;&gt;&lt;property id=&quot;20148&quot; value=&quot;5&quot;/&gt;&lt;property id=&quot;20300&quot; value=&quot;Slide 4 - &amp;quot;The Use of Writing Styles&amp;quot;&quot;/&gt;&lt;property id=&quot;20307&quot; value=&quot;275&quot;/&gt;&lt;/object&gt;&lt;object type=&quot;3&quot; unique_id=&quot;10043&quot;&gt;&lt;property id=&quot;20148&quot; value=&quot;5&quot;/&gt;&lt;property id=&quot;20300&quot; value=&quot;Slide 5 - &amp;quot;Writing Styles and Specifications&amp;quot;&quot;/&gt;&lt;property id=&quot;20307&quot; value=&quot;330&quot;/&gt;&lt;/object&gt;&lt;object type=&quot;3&quot; unique_id=&quot;10044&quot;&gt;&lt;property id=&quot;20148&quot; value=&quot;5&quot;/&gt;&lt;property id=&quot;20300&quot; value=&quot;Slide 6 - &amp;quot;Plain Language Approach&amp;quot;&quot;/&gt;&lt;property id=&quot;20307&quot; value=&quot;276&quot;/&gt;&lt;/object&gt;&lt;object type=&quot;3&quot; unique_id=&quot;10045&quot;&gt;&lt;property id=&quot;20148&quot; value=&quot;5&quot;/&gt;&lt;property id=&quot;20300&quot; value=&quot;Slide 7 - &amp;quot;Plain Language Approach&amp;quot;&quot;/&gt;&lt;property id=&quot;20307&quot; value=&quot;389&quot;/&gt;&lt;/object&gt;&lt;object type=&quot;3&quot; unique_id=&quot;10046&quot;&gt;&lt;property id=&quot;20148&quot; value=&quot;5&quot;/&gt;&lt;property id=&quot;20300&quot; value=&quot;Slide 8 - &amp;quot;Federal Plain Language Guidelines&amp;quot;&quot;/&gt;&lt;property id=&quot;20307&quot; value=&quot;353&quot;/&gt;&lt;/object&gt;&lt;object type=&quot;3&quot; unique_id=&quot;10047&quot;&gt;&lt;property id=&quot;20148&quot; value=&quot;5&quot;/&gt;&lt;property id=&quot;20300&quot; value=&quot;Slide 9 - &amp;quot;Step 1&amp;quot;&quot;/&gt;&lt;property id=&quot;20307&quot; value=&quot;348&quot;/&gt;&lt;/object&gt;&lt;object type=&quot;3&quot; unique_id=&quot;10048&quot;&gt;&lt;property id=&quot;20148&quot; value=&quot;5&quot;/&gt;&lt;property id=&quot;20300&quot; value=&quot;Slide 10 - &amp;quot;Step 2&amp;quot;&quot;/&gt;&lt;property id=&quot;20307&quot; value=&quot;379&quot;/&gt;&lt;/object&gt;&lt;object type=&quot;3&quot; unique_id=&quot;10049&quot;&gt;&lt;property id=&quot;20148&quot; value=&quot;5&quot;/&gt;&lt;property id=&quot;20300&quot; value=&quot;Slide 11 - &amp;quot;Step 3&amp;quot;&quot;/&gt;&lt;property id=&quot;20307&quot; value=&quot;380&quot;/&gt;&lt;/object&gt;&lt;object type=&quot;3&quot; unique_id=&quot;10050&quot;&gt;&lt;property id=&quot;20148&quot; value=&quot;5&quot;/&gt;&lt;property id=&quot;20300&quot; value=&quot;Slide 12 - &amp;quot;Step 4&amp;quot;&quot;/&gt;&lt;property id=&quot;20307&quot; value=&quot;381&quot;/&gt;&lt;/object&gt;&lt;object type=&quot;3&quot; unique_id=&quot;10051&quot;&gt;&lt;property id=&quot;20148&quot; value=&quot;5&quot;/&gt;&lt;property id=&quot;20300&quot; value=&quot;Slide 13 - &amp;quot;&amp;amp;#x09;Partner Activity&amp;quot;&quot;/&gt;&lt;property id=&quot;20307&quot; value=&quot;354&quot;/&gt;&lt;/object&gt;&lt;object type=&quot;3&quot; unique_id=&quot;10052&quot;&gt;&lt;property id=&quot;20148&quot; value=&quot;5&quot;/&gt;&lt;property id=&quot;20300&quot; value=&quot;Slide 14 - &amp;quot;Lesson 3.2: Voice and Mood in Specifications&amp;quot;&quot;/&gt;&lt;property id=&quot;20307&quot; value=&quot;333&quot;/&gt;&lt;/object&gt;&lt;object type=&quot;3&quot; unique_id=&quot;10053&quot;&gt;&lt;property id=&quot;20148&quot; value=&quot;5&quot;/&gt;&lt;property id=&quot;20300&quot; value=&quot;Slide 15 - &amp;quot;Learning Outcomes&amp;quot;&quot;/&gt;&lt;property id=&quot;20307&quot; value=&quot;280&quot;/&gt;&lt;/object&gt;&lt;object type=&quot;3&quot; unique_id=&quot;10054&quot;&gt;&lt;property id=&quot;20148&quot; value=&quot;5&quot;/&gt;&lt;property id=&quot;20300&quot; value=&quot;Slide 16 - &amp;quot;Voice—Active and Passive&amp;quot;&quot;/&gt;&lt;property id=&quot;20307&quot; value=&quot;281&quot;/&gt;&lt;/object&gt;&lt;object type=&quot;3&quot; unique_id=&quot;10055&quot;&gt;&lt;property id=&quot;20148&quot; value=&quot;5&quot;/&gt;&lt;property id=&quot;20300&quot; value=&quot;Slide 17 - &amp;quot;Active Voice Examples&amp;quot;&quot;/&gt;&lt;property id=&quot;20307&quot; value=&quot;460&quot;/&gt;&lt;/object&gt;&lt;object type=&quot;3&quot; unique_id=&quot;10056&quot;&gt;&lt;property id=&quot;20148&quot; value=&quot;5&quot;/&gt;&lt;property id=&quot;20300&quot; value=&quot;Slide 18 - &amp;quot;Passive Voice Examples&amp;quot;&quot;/&gt;&lt;property id=&quot;20307&quot; value=&quot;341&quot;/&gt;&lt;/object&gt;&lt;object type=&quot;3&quot; unique_id=&quot;10057&quot;&gt;&lt;property id=&quot;20148&quot; value=&quot;5&quot;/&gt;&lt;property id=&quot;20300&quot; value=&quot;Slide 19 - &amp;quot;Voice—Active and Passive&amp;quot;&quot;/&gt;&lt;property id=&quot;20307&quot; value=&quot;356&quot;/&gt;&lt;/object&gt;&lt;object type=&quot;3&quot; unique_id=&quot;10058&quot;&gt;&lt;property id=&quot;20148&quot; value=&quot;5&quot;/&gt;&lt;property id=&quot;20300&quot; value=&quot;Slide 20 - &amp;quot;Benefits of Active Voice&amp;quot;&quot;/&gt;&lt;property id=&quot;20307&quot; value=&quot;390&quot;/&gt;&lt;/object&gt;&lt;object type=&quot;3&quot; unique_id=&quot;10059&quot;&gt;&lt;property id=&quot;20148&quot; value=&quot;5&quot;/&gt;&lt;property id=&quot;20300&quot; value=&quot;Slide 21 - &amp;quot;Rewriting from Passive to Active&amp;quot;&quot;/&gt;&lt;property id=&quot;20307&quot; value=&quot;339&quot;/&gt;&lt;/object&gt;&lt;object type=&quot;3&quot; unique_id=&quot;10060&quot;&gt;&lt;property id=&quot;20148&quot; value=&quot;5&quot;/&gt;&lt;property id=&quot;20300&quot; value=&quot;Slide 22 - &amp;quot;&amp;amp;#x09;Individual Activity&amp;quot;&quot;/&gt;&lt;property id=&quot;20307&quot; value=&quot;340&quot;/&gt;&lt;/object&gt;&lt;object type=&quot;3&quot; unique_id=&quot;10061&quot;&gt;&lt;property id=&quot;20148&quot; value=&quot;5&quot;/&gt;&lt;property id=&quot;20300&quot; value=&quot;Slide 23 - &amp;quot;&amp;amp;#x09;Individual Activity—Debrief&amp;quot;&quot;/&gt;&lt;property id=&quot;20307&quot; value=&quot;342&quot;/&gt;&lt;/object&gt;&lt;object type=&quot;3&quot; unique_id=&quot;10062&quot;&gt;&lt;property id=&quot;20148&quot; value=&quot;5&quot;/&gt;&lt;property id=&quot;20300&quot; value=&quot;Slide 24 - &amp;quot;&amp;amp;#x09;Individual Activity—Debrief&amp;quot;&quot;/&gt;&lt;property id=&quot;20307&quot; value=&quot;383&quot;/&gt;&lt;/object&gt;&lt;object type=&quot;3&quot; unique_id=&quot;10063&quot;&gt;&lt;property id=&quot;20148&quot; value=&quot;5&quot;/&gt;&lt;property id=&quot;20300&quot; value=&quot;Slide 25 - &amp;quot;&amp;amp;#x09;Individual Activity—Debrief&amp;quot;&quot;/&gt;&lt;property id=&quot;20307&quot; value=&quot;461&quot;/&gt;&lt;/object&gt;&lt;object type=&quot;3&quot; unique_id=&quot;10064&quot;&gt;&lt;property id=&quot;20148&quot; value=&quot;5&quot;/&gt;&lt;property id=&quot;20300&quot; value=&quot;Slide 26 - &amp;quot;&amp;amp;#x09;Individual Activity—Debrief&amp;quot;&quot;/&gt;&lt;property id=&quot;20307&quot; value=&quot;462&quot;/&gt;&lt;/object&gt;&lt;object type=&quot;3&quot; unique_id=&quot;10065&quot;&gt;&lt;property id=&quot;20148&quot; value=&quot;5&quot;/&gt;&lt;property id=&quot;20300&quot; value=&quot;Slide 27 - &amp;quot;Mood&amp;quot;&quot;/&gt;&lt;property id=&quot;20307&quot; value=&quot;337&quot;/&gt;&lt;/object&gt;&lt;object type=&quot;3&quot; unique_id=&quot;10066&quot;&gt;&lt;property id=&quot;20148&quot; value=&quot;5&quot;/&gt;&lt;property id=&quot;20300&quot; value=&quot;Slide 28 - &amp;quot;Indicative Mood&amp;quot;&quot;/&gt;&lt;property id=&quot;20307&quot; value=&quot;363&quot;/&gt;&lt;/object&gt;&lt;object type=&quot;3&quot; unique_id=&quot;10067&quot;&gt;&lt;property id=&quot;20148&quot; value=&quot;5&quot;/&gt;&lt;property id=&quot;20300&quot; value=&quot;Slide 29 - &amp;quot;Indicative Mood Uses&amp;quot;&quot;/&gt;&lt;property id=&quot;20307&quot; value=&quot;463&quot;/&gt;&lt;/object&gt;&lt;object type=&quot;3&quot; unique_id=&quot;10068&quot;&gt;&lt;property id=&quot;20148&quot; value=&quot;5&quot;/&gt;&lt;property id=&quot;20300&quot; value=&quot;Slide 30 - &amp;quot;Indicative Mood Examples&amp;quot;&quot;/&gt;&lt;property id=&quot;20307&quot; value=&quot;359&quot;/&gt;&lt;/object&gt;&lt;object type=&quot;3&quot; unique_id=&quot;10069&quot;&gt;&lt;property id=&quot;20148&quot; value=&quot;5&quot;/&gt;&lt;property id=&quot;20300&quot; value=&quot;Slide 31 - &amp;quot;Imperative Mood&amp;quot;&quot;/&gt;&lt;property id=&quot;20307&quot; value=&quot;364&quot;/&gt;&lt;/object&gt;&lt;object type=&quot;3&quot; unique_id=&quot;10070&quot;&gt;&lt;property id=&quot;20148&quot; value=&quot;5&quot;/&gt;&lt;property id=&quot;20300&quot; value=&quot;Slide 32 - &amp;quot;Imperative Mood&amp;quot;&quot;/&gt;&lt;property id=&quot;20307&quot; value=&quot;358&quot;/&gt;&lt;/object&gt;&lt;object type=&quot;3&quot; unique_id=&quot;10071&quot;&gt;&lt;property id=&quot;20148&quot; value=&quot;5&quot;/&gt;&lt;property id=&quot;20300&quot; value=&quot;Slide 33 - &amp;quot;Imperative Mood Examples&amp;quot;&quot;/&gt;&lt;property id=&quot;20307&quot; value=&quot;362&quot;/&gt;&lt;/object&gt;&lt;object type=&quot;3&quot; unique_id=&quot;10072&quot;&gt;&lt;property id=&quot;20148&quot; value=&quot;5&quot;/&gt;&lt;property id=&quot;20300&quot; value=&quot;Slide 34 - &amp;quot;Imperative Mood Examples&amp;quot;&quot;/&gt;&lt;property id=&quot;20307&quot; value=&quot;386&quot;/&gt;&lt;/object&gt;&lt;object type=&quot;3&quot; unique_id=&quot;10073&quot;&gt;&lt;property id=&quot;20148&quot; value=&quot;5&quot;/&gt;&lt;property id=&quot;20300&quot; value=&quot;Slide 35 - &amp;quot;&amp;amp;#x09;Individual Activity&amp;quot;&quot;/&gt;&lt;property id=&quot;20307&quot; value=&quot;365&quot;/&gt;&lt;/object&gt;&lt;object type=&quot;3&quot; unique_id=&quot;10074&quot;&gt;&lt;property id=&quot;20148&quot; value=&quot;5&quot;/&gt;&lt;property id=&quot;20300&quot; value=&quot;Slide 36 - &amp;quot;&amp;amp;#x09;Individual Activity—Debrief&amp;quot;&quot;/&gt;&lt;property id=&quot;20307&quot; value=&quot;366&quot;/&gt;&lt;/object&gt;&lt;object type=&quot;3&quot; unique_id=&quot;10075&quot;&gt;&lt;property id=&quot;20148&quot; value=&quot;5&quot;/&gt;&lt;property id=&quot;20300&quot; value=&quot;Slide 37 - &amp;quot;General Guidelines&amp;quot;&quot;/&gt;&lt;property id=&quot;20307&quot; value=&quot;371&quot;/&gt;&lt;/object&gt;&lt;object type=&quot;3&quot; unique_id=&quot;10076&quot;&gt;&lt;property id=&quot;20148&quot; value=&quot;5&quot;/&gt;&lt;property id=&quot;20300&quot; value=&quot;Slide 38 - &amp;quot;&amp;amp;#x09;Partner Activity&amp;quot;&quot;/&gt;&lt;property id=&quot;20307&quot; value=&quot;372&quot;/&gt;&lt;/object&gt;&lt;object type=&quot;3&quot; unique_id=&quot;10077&quot;&gt;&lt;property id=&quot;20148&quot; value=&quot;5&quot;/&gt;&lt;property id=&quot;20300&quot; value=&quot;Slide 39 - &amp;quot;&amp;amp;#x09;Partner Activity—Debrief&amp;quot;&quot;/&gt;&lt;property id=&quot;20307&quot; value=&quot;373&quot;/&gt;&lt;/object&gt;&lt;object type=&quot;3&quot; unique_id=&quot;10078&quot;&gt;&lt;property id=&quot;20148&quot; value=&quot;5&quot;/&gt;&lt;property id=&quot;20300&quot; value=&quot;Slide 40 - &amp;quot;Lesson 3.3: The Five Cs of Specification Writing&amp;quot;&quot;/&gt;&lt;property id=&quot;20307&quot; value=&quot;392&quot;/&gt;&lt;/object&gt;&lt;object type=&quot;3&quot; unique_id=&quot;10079&quot;&gt;&lt;property id=&quot;20148&quot; value=&quot;5&quot;/&gt;&lt;property id=&quot;20300&quot; value=&quot;Slide 41 - &amp;quot;Learning Outcomes&amp;quot;&quot;/&gt;&lt;property id=&quot;20307&quot; value=&quot;284&quot;/&gt;&lt;/object&gt;&lt;object type=&quot;3&quot; unique_id=&quot;10080&quot;&gt;&lt;property id=&quot;20148&quot; value=&quot;5&quot;/&gt;&lt;property id=&quot;20300&quot; value=&quot;Slide 42 - &amp;quot;Learning Outcomes&amp;quot;&quot;/&gt;&lt;property id=&quot;20307&quot; value=&quot;285&quot;/&gt;&lt;/object&gt;&lt;object type=&quot;3&quot; unique_id=&quot;10081&quot;&gt;&lt;property id=&quot;20148&quot; value=&quot;5&quot;/&gt;&lt;property id=&quot;20300&quot; value=&quot;Slide 43 - &amp;quot;The 5 Cs&amp;quot;&quot;/&gt;&lt;property id=&quot;20307&quot; value=&quot;422&quot;/&gt;&lt;/object&gt;&lt;object type=&quot;3&quot; unique_id=&quot;10082&quot;&gt;&lt;property id=&quot;20148&quot; value=&quot;5&quot;/&gt;&lt;property id=&quot;20300&quot; value=&quot;Slide 44 - &amp;quot;5 Cs of Specification Writing&amp;quot;&quot;/&gt;&lt;property id=&quot;20307&quot; value=&quot;464&quot;/&gt;&lt;/object&gt;&lt;object type=&quot;3&quot; unique_id=&quot;10083&quot;&gt;&lt;property id=&quot;20148&quot; value=&quot;5&quot;/&gt;&lt;property id=&quot;20300&quot; value=&quot;Slide 45 - &amp;quot;Complete&amp;quot;&quot;/&gt;&lt;property id=&quot;20307&quot; value=&quot;400&quot;/&gt;&lt;/object&gt;&lt;object type=&quot;3&quot; unique_id=&quot;10084&quot;&gt;&lt;property id=&quot;20148&quot; value=&quot;5&quot;/&gt;&lt;property id=&quot;20300&quot; value=&quot;Slide 46 - &amp;quot;AASHTO Five-Part Format&amp;quot;&quot;/&gt;&lt;property id=&quot;20307&quot; value=&quot;479&quot;/&gt;&lt;/object&gt;&lt;object type=&quot;3&quot; unique_id=&quot;10085&quot;&gt;&lt;property id=&quot;20148&quot; value=&quot;5&quot;/&gt;&lt;property id=&quot;20300&quot; value=&quot;Slide 47 - &amp;quot;Technically Correct&amp;quot;&quot;/&gt;&lt;property id=&quot;20307&quot; value=&quot;480&quot;/&gt;&lt;/object&gt;&lt;object type=&quot;3&quot; unique_id=&quot;10086&quot;&gt;&lt;property id=&quot;20148&quot; value=&quot;5&quot;/&gt;&lt;property id=&quot;20300&quot; value=&quot;Slide 48 - &amp;quot;Grammatically Correct&amp;quot;&quot;/&gt;&lt;property id=&quot;20307&quot; value=&quot;467&quot;/&gt;&lt;/object&gt;&lt;object type=&quot;3&quot; unique_id=&quot;10087&quot;&gt;&lt;property id=&quot;20148&quot; value=&quot;5&quot;/&gt;&lt;property id=&quot;20300&quot; value=&quot;Slide 49 - &amp;quot;Grammatically Correct &amp;quot;&quot;/&gt;&lt;property id=&quot;20307&quot; value=&quot;409&quot;/&gt;&lt;/object&gt;&lt;object type=&quot;3&quot; unique_id=&quot;10088&quot;&gt;&lt;property id=&quot;20148&quot; value=&quot;5&quot;/&gt;&lt;property id=&quot;20300&quot; value=&quot;Slide 50 - &amp;quot;Grammatically Correct&amp;quot;&quot;/&gt;&lt;property id=&quot;20307&quot; value=&quot;468&quot;/&gt;&lt;/object&gt;&lt;object type=&quot;3&quot; unique_id=&quot;10089&quot;&gt;&lt;property id=&quot;20148&quot; value=&quot;5&quot;/&gt;&lt;property id=&quot;20300&quot; value=&quot;Slide 51 - &amp;quot;Grammatically Correct&amp;quot;&quot;/&gt;&lt;property id=&quot;20307&quot; value=&quot;469&quot;/&gt;&lt;/object&gt;&lt;object type=&quot;3&quot; unique_id=&quot;10090&quot;&gt;&lt;property id=&quot;20148&quot; value=&quot;5&quot;/&gt;&lt;property id=&quot;20300&quot; value=&quot;Slide 52 - &amp;quot;&amp;amp;#x09;Partner Activity&amp;quot;&quot;/&gt;&lt;property id=&quot;20307&quot; value=&quot;472&quot;/&gt;&lt;/object&gt;&lt;object type=&quot;3&quot; unique_id=&quot;10091&quot;&gt;&lt;property id=&quot;20148&quot; value=&quot;5&quot;/&gt;&lt;property id=&quot;20300&quot; value=&quot;Slide 53 - &amp;quot;&amp;amp;#x09;Partner Activity—Debrief&amp;quot;&quot;/&gt;&lt;property id=&quot;20307&quot; value=&quot;471&quot;/&gt;&lt;/object&gt;&lt;object type=&quot;3&quot; unique_id=&quot;10092&quot;&gt;&lt;property id=&quot;20148&quot; value=&quot;5&quot;/&gt;&lt;property id=&quot;20300&quot; value=&quot;Slide 54 - &amp;quot;Clear&amp;quot;&quot;/&gt;&lt;property id=&quot;20307&quot; value=&quot;481&quot;/&gt;&lt;/object&gt;&lt;object type=&quot;3&quot; unique_id=&quot;10093&quot;&gt;&lt;property id=&quot;20148&quot; value=&quot;5&quot;/&gt;&lt;property id=&quot;20300&quot; value=&quot;Slide 55 - &amp;quot;Clear&amp;quot;&quot;/&gt;&lt;property id=&quot;20307&quot; value=&quot;423&quot;/&gt;&lt;/object&gt;&lt;object type=&quot;3&quot; unique_id=&quot;10094&quot;&gt;&lt;property id=&quot;20148&quot; value=&quot;5&quot;/&gt;&lt;property id=&quot;20300&quot; value=&quot;Slide 56 - &amp;quot;Any vs. All&amp;quot;&quot;/&gt;&lt;property id=&quot;20307&quot; value=&quot;411&quot;/&gt;&lt;/object&gt;&lt;object type=&quot;3&quot; unique_id=&quot;10095&quot;&gt;&lt;property id=&quot;20148&quot; value=&quot;5&quot;/&gt;&lt;property id=&quot;20300&quot; value=&quot;Slide 57 - &amp;quot;From…to…vs. Between…and…&amp;quot;&quot;/&gt;&lt;property id=&quot;20307&quot; value=&quot;459&quot;/&gt;&lt;/object&gt;&lt;object type=&quot;3&quot; unique_id=&quot;10096&quot;&gt;&lt;property id=&quot;20148&quot; value=&quot;5&quot;/&gt;&lt;property id=&quot;20300&quot; value=&quot;Slide 58 - &amp;quot;Each vs. Either&amp;quot;&quot;/&gt;&lt;property id=&quot;20307&quot; value=&quot;410&quot;/&gt;&lt;/object&gt;&lt;object type=&quot;3&quot; unique_id=&quot;10097&quot;&gt;&lt;property id=&quot;20148&quot; value=&quot;5&quot;/&gt;&lt;property id=&quot;20300&quot; value=&quot;Slide 59 - &amp;quot;Restrictive and Non-restrictive&amp;quot;&quot;/&gt;&lt;property id=&quot;20307&quot; value=&quot;412&quot;/&gt;&lt;/object&gt;&lt;object type=&quot;3&quot; unique_id=&quot;10098&quot;&gt;&lt;property id=&quot;20148&quot; value=&quot;5&quot;/&gt;&lt;property id=&quot;20300&quot; value=&quot;Slide 60 - &amp;quot;Clear&amp;quot;&quot;/&gt;&lt;property id=&quot;20307&quot; value=&quot;456&quot;/&gt;&lt;/object&gt;&lt;object type=&quot;3&quot; unique_id=&quot;10099&quot;&gt;&lt;property id=&quot;20148&quot; value=&quot;5&quot;/&gt;&lt;property id=&quot;20300&quot; value=&quot;Slide 61 - &amp;quot;Clear&amp;quot;&quot;/&gt;&lt;property id=&quot;20307&quot; value=&quot;449&quot;/&gt;&lt;/object&gt;&lt;object type=&quot;3&quot; unique_id=&quot;10100&quot;&gt;&lt;property id=&quot;20148&quot; value=&quot;5&quot;/&gt;&lt;property id=&quot;20300&quot; value=&quot;Slide 62 - &amp;quot;&amp;amp;#x09;Individual Activity&amp;quot;&quot;/&gt;&lt;property id=&quot;20307&quot; value=&quot;473&quot;/&gt;&lt;/object&gt;&lt;object type=&quot;3&quot; unique_id=&quot;10101&quot;&gt;&lt;property id=&quot;20148&quot; value=&quot;5&quot;/&gt;&lt;property id=&quot;20300&quot; value=&quot;Slide 63 - &amp;quot;Clear&amp;quot;&quot;/&gt;&lt;property id=&quot;20307&quot; value=&quot;450&quot;/&gt;&lt;/object&gt;&lt;object type=&quot;3&quot; unique_id=&quot;10102&quot;&gt;&lt;property id=&quot;20148&quot; value=&quot;5&quot;/&gt;&lt;property id=&quot;20300&quot; value=&quot;Slide 64 - &amp;quot;&amp;amp;#x09;Individual Activity&amp;quot;&quot;/&gt;&lt;property id=&quot;20307&quot; value=&quot;474&quot;/&gt;&lt;/object&gt;&lt;object type=&quot;3&quot; unique_id=&quot;10103&quot;&gt;&lt;property id=&quot;20148&quot; value=&quot;5&quot;/&gt;&lt;property id=&quot;20300&quot; value=&quot;Slide 65 - &amp;quot;Positive Phrasing&amp;quot;&quot;/&gt;&lt;property id=&quot;20307&quot; value=&quot;413&quot;/&gt;&lt;/object&gt;&lt;object type=&quot;3&quot; unique_id=&quot;10104&quot;&gt;&lt;property id=&quot;20148&quot; value=&quot;5&quot;/&gt;&lt;property id=&quot;20300&quot; value=&quot;Slide 66 - &amp;quot;Positive Phrasing&amp;quot;&quot;/&gt;&lt;property id=&quot;20307&quot; value=&quot;414&quot;/&gt;&lt;/object&gt;&lt;object type=&quot;3&quot; unique_id=&quot;10105&quot;&gt;&lt;property id=&quot;20148&quot; value=&quot;5&quot;/&gt;&lt;property id=&quot;20300&quot; value=&quot;Slide 67 - &amp;quot;Parallel Construction&amp;quot;&quot;/&gt;&lt;property id=&quot;20307&quot; value=&quot;415&quot;/&gt;&lt;/object&gt;&lt;object type=&quot;3&quot; unique_id=&quot;10106&quot;&gt;&lt;property id=&quot;20148&quot; value=&quot;5&quot;/&gt;&lt;property id=&quot;20300&quot; value=&quot;Slide 68 - &amp;quot;Concise&amp;quot;&quot;/&gt;&lt;property id=&quot;20307&quot; value=&quot;405&quot;/&gt;&lt;/object&gt;&lt;object type=&quot;3&quot; unique_id=&quot;10107&quot;&gt;&lt;property id=&quot;20148&quot; value=&quot;5&quot;/&gt;&lt;property id=&quot;20300&quot; value=&quot;Slide 69 - &amp;quot;Common Phrases&amp;quot;&quot;/&gt;&lt;property id=&quot;20307&quot; value=&quot;416&quot;/&gt;&lt;/object&gt;&lt;object type=&quot;3&quot; unique_id=&quot;10108&quot;&gt;&lt;property id=&quot;20148&quot; value=&quot;5&quot;/&gt;&lt;property id=&quot;20300&quot; value=&quot;Slide 70 - &amp;quot;Common Phrases&amp;quot;&quot;/&gt;&lt;property id=&quot;20307&quot; value=&quot;417&quot;/&gt;&lt;/object&gt;&lt;object type=&quot;3&quot; unique_id=&quot;10109&quot;&gt;&lt;property id=&quot;20148&quot; value=&quot;5&quot;/&gt;&lt;property id=&quot;20300&quot; value=&quot;Slide 71 - &amp;quot;Concise&amp;quot;&quot;/&gt;&lt;property id=&quot;20307&quot; value=&quot;451&quot;/&gt;&lt;/object&gt;&lt;object type=&quot;3&quot; unique_id=&quot;10110&quot;&gt;&lt;property id=&quot;20148&quot; value=&quot;5&quot;/&gt;&lt;property id=&quot;20300&quot; value=&quot;Slide 72 - &amp;quot;Consistent&amp;quot;&quot;/&gt;&lt;property id=&quot;20307&quot; value=&quot;453&quot;/&gt;&lt;/object&gt;&lt;object type=&quot;3&quot; unique_id=&quot;10111&quot;&gt;&lt;property id=&quot;20148&quot; value=&quot;5&quot;/&gt;&lt;property id=&quot;20300&quot; value=&quot;Slide 73 - &amp;quot;Consistent&amp;quot;&quot;/&gt;&lt;property id=&quot;20307&quot; value=&quot;452&quot;/&gt;&lt;/object&gt;&lt;object type=&quot;3&quot; unique_id=&quot;10112&quot;&gt;&lt;property id=&quot;20148&quot; value=&quot;5&quot;/&gt;&lt;property id=&quot;20300&quot; value=&quot;Slide 74 - &amp;quot;&amp;amp;#x09;Group Activity&amp;quot;&quot;/&gt;&lt;property id=&quot;20307&quot; value=&quot;476&quot;/&gt;&lt;/object&gt;&lt;object type=&quot;3&quot; unique_id=&quot;10113&quot;&gt;&lt;property id=&quot;20148&quot; value=&quot;5&quot;/&gt;&lt;property id=&quot;20300&quot; value=&quot;Slide 75 - &amp;quot;&amp;amp;#x09;Group Activity&amp;quot;&quot;/&gt;&lt;property id=&quot;20307&quot; value=&quot;477&quot;/&gt;&lt;/object&gt;&lt;object type=&quot;3&quot; unique_id=&quot;10114&quot;&gt;&lt;property id=&quot;20148&quot; value=&quot;5&quot;/&gt;&lt;property id=&quot;20300&quot; value=&quot;Slide 76 - &amp;quot;&amp;amp;#x09;Group Activity—Debrief &amp;quot;&quot;/&gt;&lt;property id=&quot;20307&quot; value=&quot;478&quot;/&gt;&lt;/object&gt;&lt;object type=&quot;3&quot; unique_id=&quot;10115&quot;&gt;&lt;property id=&quot;20148&quot; value=&quot;5&quot;/&gt;&lt;property id=&quot;20300&quot; value=&quot;Slide 77 - &amp;quot;5 Cs of Specification Writing&amp;quot;&quot;/&gt;&lt;property id=&quot;20307&quot; value=&quot;429&quot;/&gt;&lt;/object&gt;&lt;object type=&quot;3&quot; unique_id=&quot;10116&quot;&gt;&lt;property id=&quot;20148&quot; value=&quot;5&quot;/&gt;&lt;property id=&quot;20300&quot; value=&quot;Slide 78 - &amp;quot;&amp;amp;#x09;Individual Activity&amp;quot;&quot;/&gt;&lt;property id=&quot;20307&quot; value=&quot;430&quot;/&gt;&lt;/object&gt;&lt;object type=&quot;3&quot; unique_id=&quot;10117&quot;&gt;&lt;property id=&quot;20148&quot; value=&quot;5&quot;/&gt;&lt;property id=&quot;20300&quot; value=&quot;Slide 79 - &amp;quot;&amp;amp;#x09;Individual Activity—Debrief &amp;quot;&quot;/&gt;&lt;property id=&quot;20307&quot; value=&quot;432&quot;/&gt;&lt;/object&gt;&lt;object type=&quot;3&quot; unique_id=&quot;10118&quot;&gt;&lt;property id=&quot;20148&quot; value=&quot;5&quot;/&gt;&lt;property id=&quot;20300&quot; value=&quot;Slide 80 - &amp;quot;&amp;amp;#x09;Individual Activity—Debrief &amp;quot;&quot;/&gt;&lt;property id=&quot;20307&quot; value=&quot;441&quot;/&gt;&lt;/object&gt;&lt;object type=&quot;3&quot; unique_id=&quot;10119&quot;&gt;&lt;property id=&quot;20148&quot; value=&quot;5&quot;/&gt;&lt;property id=&quot;20300&quot; value=&quot;Slide 81 - &amp;quot;&amp;amp;#x09;Individual Activity—Debrief &amp;quot;&quot;/&gt;&lt;property id=&quot;20307&quot; value=&quot;442&quot;/&gt;&lt;/object&gt;&lt;object type=&quot;3&quot; unique_id=&quot;10120&quot;&gt;&lt;property id=&quot;20148&quot; value=&quot;5&quot;/&gt;&lt;property id=&quot;20300&quot; value=&quot;Slide 82 - &amp;quot;&amp;amp;#x09;Individual Activity—Debrief &amp;quot;&quot;/&gt;&lt;property id=&quot;20307&quot; value=&quot;433&quot;/&gt;&lt;/object&gt;&lt;object type=&quot;3&quot; unique_id=&quot;10121&quot;&gt;&lt;property id=&quot;20148&quot; value=&quot;5&quot;/&gt;&lt;property id=&quot;20300&quot; value=&quot;Slide 83 - &amp;quot;&amp;amp;#x09;Individual Activity—Debrief &amp;quot;&quot;/&gt;&lt;property id=&quot;20307&quot; value=&quot;444&quot;/&gt;&lt;/object&gt;&lt;object type=&quot;3&quot; unique_id=&quot;10122&quot;&gt;&lt;property id=&quot;20148&quot; value=&quot;5&quot;/&gt;&lt;property id=&quot;20300&quot; value=&quot;Slide 84 - &amp;quot;&amp;amp;#x09;Individual Activity—Debrief &amp;quot;&quot;/&gt;&lt;property id=&quot;20307&quot; value=&quot;443&quot;/&gt;&lt;/object&gt;&lt;object type=&quot;3&quot; unique_id=&quot;10123&quot;&gt;&lt;property id=&quot;20148&quot; value=&quot;5&quot;/&gt;&lt;property id=&quot;20300&quot; value=&quot;Slide 85 - &amp;quot;&amp;amp;#x09;Individual Activity—Debrief &amp;quot;&quot;/&gt;&lt;property id=&quot;20307&quot; value=&quot;445&quot;/&gt;&lt;/object&gt;&lt;object type=&quot;3&quot; unique_id=&quot;10124&quot;&gt;&lt;property id=&quot;20148&quot; value=&quot;5&quot;/&gt;&lt;property id=&quot;20300&quot; value=&quot;Slide 86 - &amp;quot;&amp;amp;#x09;Individual Activity—Debrief &amp;quot;&quot;/&gt;&lt;property id=&quot;20307&quot; value=&quot;434&quot;/&gt;&lt;/object&gt;&lt;object type=&quot;3&quot; unique_id=&quot;10125&quot;&gt;&lt;property id=&quot;20148&quot; value=&quot;5&quot;/&gt;&lt;property id=&quot;20300&quot; value=&quot;Slide 87 - &amp;quot;&amp;amp;#x09;Individual Activity—Debrief &amp;quot;&quot;/&gt;&lt;property id=&quot;20307&quot; value=&quot;446&quot;/&gt;&lt;/object&gt;&lt;object type=&quot;3&quot; unique_id=&quot;10126&quot;&gt;&lt;property id=&quot;20148&quot; value=&quot;5&quot;/&gt;&lt;property id=&quot;20300&quot; value=&quot;Slide 88 - &amp;quot;&amp;amp;#x09;Individual Activity—Debrief &amp;quot;&quot;/&gt;&lt;property id=&quot;20307&quot; value=&quot;447&quot;/&gt;&lt;/object&gt;&lt;object type=&quot;3&quot; unique_id=&quot;10127&quot;&gt;&lt;property id=&quot;20148&quot; value=&quot;5&quot;/&gt;&lt;property id=&quot;20300&quot; value=&quot;Slide 89 - &amp;quot;&amp;amp;#x09;Individual Activity—Debrief &amp;quot;&quot;/&gt;&lt;property id=&quot;20307&quot; value=&quot;436&quot;/&gt;&lt;/object&gt;&lt;object type=&quot;3&quot; unique_id=&quot;10128&quot;&gt;&lt;property id=&quot;20148&quot; value=&quot;5&quot;/&gt;&lt;property id=&quot;20300&quot; value=&quot;Slide 90 - &amp;quot;&amp;amp;#x09;Individual Activity—Debrief &amp;quot;&quot;/&gt;&lt;property id=&quot;20307&quot; value=&quot;437&quot;/&gt;&lt;/object&gt;&lt;object type=&quot;3&quot; unique_id=&quot;10129&quot;&gt;&lt;property id=&quot;20148&quot; value=&quot;5&quot;/&gt;&lt;property id=&quot;20300&quot; value=&quot;Slide 91 - &amp;quot;&amp;amp;#x09;Individual Activity—Debrief &amp;quot;&quot;/&gt;&lt;property id=&quot;20307&quot; value=&quot;448&quot;/&gt;&lt;/object&gt;&lt;object type=&quot;3&quot; unique_id=&quot;10130&quot;&gt;&lt;property id=&quot;20148&quot; value=&quot;5&quot;/&gt;&lt;property id=&quot;20300&quot; value=&quot;Slide 92 - &amp;quot;&amp;amp;#x09;Individual Activity—Debrief &amp;quot;&quot;/&gt;&lt;property id=&quot;20307&quot; value=&quot;438&quot;/&gt;&lt;/object&gt;&lt;object type=&quot;3&quot; unique_id=&quot;10131&quot;&gt;&lt;property id=&quot;20148&quot; value=&quot;5&quot;/&gt;&lt;property id=&quot;20300&quot; value=&quot;Slide 93 - &amp;quot;Collaboration&amp;quot;&quot;/&gt;&lt;property id=&quot;20307&quot; value=&quot;457&quot;/&gt;&lt;/object&gt;&lt;object type=&quot;3&quot; unique_id=&quot;10132&quot;&gt;&lt;property id=&quot;20148&quot; value=&quot;5&quot;/&gt;&lt;property id=&quot;20300&quot; value=&quot;Slide 94 - &amp;quot;Module 3 Review&amp;quot;&quot;/&gt;&lt;property id=&quot;20307&quot; value=&quot;440&quot;/&gt;&lt;/object&gt;&lt;/object&gt;&lt;/object&gt;&lt;/database&gt;"/>
  <p:tag name="SECTOMILLISECCONVERTED" val="1"/>
</p:tagLst>
</file>

<file path=ppt/theme/theme1.xml><?xml version="1.0" encoding="utf-8"?>
<a:theme xmlns:a="http://schemas.openxmlformats.org/drawingml/2006/main" name="1_Custom Design">
  <a:themeElements>
    <a:clrScheme name="NHI">
      <a:dk1>
        <a:srgbClr val="183962"/>
      </a:dk1>
      <a:lt1>
        <a:sysClr val="window" lastClr="FFFFFF"/>
      </a:lt1>
      <a:dk2>
        <a:srgbClr val="183962"/>
      </a:dk2>
      <a:lt2>
        <a:srgbClr val="E7E6E6"/>
      </a:lt2>
      <a:accent1>
        <a:srgbClr val="183962"/>
      </a:accent1>
      <a:accent2>
        <a:srgbClr val="80B841"/>
      </a:accent2>
      <a:accent3>
        <a:srgbClr val="7B7E80"/>
      </a:accent3>
      <a:accent4>
        <a:srgbClr val="00B2AC"/>
      </a:accent4>
      <a:accent5>
        <a:srgbClr val="FDB718"/>
      </a:accent5>
      <a:accent6>
        <a:srgbClr val="F68D50"/>
      </a:accent6>
      <a:hlink>
        <a:srgbClr val="80B841"/>
      </a:hlink>
      <a:folHlink>
        <a:srgbClr val="18396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15386</TotalTime>
  <Words>3352</Words>
  <Application>Microsoft Office PowerPoint</Application>
  <PresentationFormat>On-screen Show (4:3)</PresentationFormat>
  <Paragraphs>515</Paragraphs>
  <Slides>94</Slides>
  <Notes>87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94</vt:i4>
      </vt:variant>
    </vt:vector>
  </HeadingPairs>
  <TitlesOfParts>
    <vt:vector size="102" baseType="lpstr">
      <vt:lpstr>Arial</vt:lpstr>
      <vt:lpstr>Arial Black</vt:lpstr>
      <vt:lpstr>Arial Narrow</vt:lpstr>
      <vt:lpstr>Calibri</vt:lpstr>
      <vt:lpstr>Symbol</vt:lpstr>
      <vt:lpstr>Times New Roman</vt:lpstr>
      <vt:lpstr>Wingdings</vt:lpstr>
      <vt:lpstr>1_Custom Design</vt:lpstr>
      <vt:lpstr>Module 3</vt:lpstr>
      <vt:lpstr>Lesson 3.1: Introduction to Writing Style and Plain Language</vt:lpstr>
      <vt:lpstr>Learning Outcome Lesson 3.1</vt:lpstr>
      <vt:lpstr>The Use of Writing Styles</vt:lpstr>
      <vt:lpstr>Writing Styles and Specifications</vt:lpstr>
      <vt:lpstr>Plain Language Approach</vt:lpstr>
      <vt:lpstr>Plain Language Approach (continued)</vt:lpstr>
      <vt:lpstr>Federal Plain Language Guidelines</vt:lpstr>
      <vt:lpstr>Step 1</vt:lpstr>
      <vt:lpstr>Step 2</vt:lpstr>
      <vt:lpstr>Step 3</vt:lpstr>
      <vt:lpstr>Step 4</vt:lpstr>
      <vt:lpstr>Partner Activity 3.1</vt:lpstr>
      <vt:lpstr>Lesson 3.2: Voice and Mood in Specifications</vt:lpstr>
      <vt:lpstr>Learning Outcomes Lesson 3.2</vt:lpstr>
      <vt:lpstr>Voice—Active and Passive</vt:lpstr>
      <vt:lpstr>Active Voice Examples</vt:lpstr>
      <vt:lpstr>Passive Voice Examples</vt:lpstr>
      <vt:lpstr>Voice—Active and Passive Use</vt:lpstr>
      <vt:lpstr>Benefits of Active Voice</vt:lpstr>
      <vt:lpstr>Rewriting Passive to Active</vt:lpstr>
      <vt:lpstr>Individual Activity 3.1</vt:lpstr>
      <vt:lpstr>Individual Activity 3.1—Debrief Samples 1-2</vt:lpstr>
      <vt:lpstr>Individual Activity 3.1—Debrief  Samples 3-4</vt:lpstr>
      <vt:lpstr>Individual Activity 3.1—Debrief  Sample 5</vt:lpstr>
      <vt:lpstr>Individual Activity 3.1—Debrief Sample 6</vt:lpstr>
      <vt:lpstr>Mood</vt:lpstr>
      <vt:lpstr>Indicative Mood</vt:lpstr>
      <vt:lpstr>Indicative Mood Uses</vt:lpstr>
      <vt:lpstr>Indicative Mood Examples</vt:lpstr>
      <vt:lpstr>Imperative Mood</vt:lpstr>
      <vt:lpstr>Imperative Mood Use</vt:lpstr>
      <vt:lpstr>Imperative Mood Examples</vt:lpstr>
      <vt:lpstr>Imperative Mood Examples (continued)</vt:lpstr>
      <vt:lpstr>Individual Activity 3.2</vt:lpstr>
      <vt:lpstr>Individual Activity 3.2—Debrief</vt:lpstr>
      <vt:lpstr>General Guidelines</vt:lpstr>
      <vt:lpstr>Partner Activity 3.2</vt:lpstr>
      <vt:lpstr>Partner Activity 3.2—Debrief</vt:lpstr>
      <vt:lpstr>Lesson 3.3: The Five Cs of Specification Writing</vt:lpstr>
      <vt:lpstr>Learning Outcomes Lesson 3.3</vt:lpstr>
      <vt:lpstr>Learning Outcomes (cont.) Lesson 3.3</vt:lpstr>
      <vt:lpstr>The 5 Cs</vt:lpstr>
      <vt:lpstr>5 Cs of Specification Writing Match</vt:lpstr>
      <vt:lpstr>Complete</vt:lpstr>
      <vt:lpstr>AASHTO Five-Part Format</vt:lpstr>
      <vt:lpstr>Technically Correct</vt:lpstr>
      <vt:lpstr>Grammatically Correct</vt:lpstr>
      <vt:lpstr>Grammatically Correct Discussion </vt:lpstr>
      <vt:lpstr>Grammatically Correct Rules</vt:lpstr>
      <vt:lpstr>Grammatically Correct Guidance</vt:lpstr>
      <vt:lpstr>Partner Activity 3.3</vt:lpstr>
      <vt:lpstr>Partner Activity 3.3—Debrief</vt:lpstr>
      <vt:lpstr>Clear Avoid Ambiguity</vt:lpstr>
      <vt:lpstr>Clear Correct Usage</vt:lpstr>
      <vt:lpstr>Any vs. All</vt:lpstr>
      <vt:lpstr>From…to…vs. Between…and…</vt:lpstr>
      <vt:lpstr>Each vs. Either</vt:lpstr>
      <vt:lpstr>Restrictive and Non-restrictive</vt:lpstr>
      <vt:lpstr>Clear Use of “which” vs. “that”</vt:lpstr>
      <vt:lpstr>Clear Specification Writer Tips</vt:lpstr>
      <vt:lpstr>Individual Activity 3.3</vt:lpstr>
      <vt:lpstr>Clear</vt:lpstr>
      <vt:lpstr>Individual Activity 3.4</vt:lpstr>
      <vt:lpstr>Positive Phrasing</vt:lpstr>
      <vt:lpstr>Positive Phrasing (continued)</vt:lpstr>
      <vt:lpstr>Parallel Construction</vt:lpstr>
      <vt:lpstr>Concise</vt:lpstr>
      <vt:lpstr>Common Phrases</vt:lpstr>
      <vt:lpstr>Common Phrases (cont.)</vt:lpstr>
      <vt:lpstr>Concise Specification</vt:lpstr>
      <vt:lpstr>Consistent</vt:lpstr>
      <vt:lpstr>Consistent Use</vt:lpstr>
      <vt:lpstr>Group Activity 3.1</vt:lpstr>
      <vt:lpstr>Group Activity 3.1 (cont.)</vt:lpstr>
      <vt:lpstr>Group Activity 3.1—Debrief </vt:lpstr>
      <vt:lpstr>5 Cs of Specification Writing</vt:lpstr>
      <vt:lpstr>Individual Activity 3.5</vt:lpstr>
      <vt:lpstr>Individual Activity 3.5—Debrief </vt:lpstr>
      <vt:lpstr>Individual Activity 3.5—Debrief  (continued 1)</vt:lpstr>
      <vt:lpstr>Individual Activity 3.5—Debrief (continued 2)</vt:lpstr>
      <vt:lpstr>Individual Activity 3.5—Debrief  (continued 3)</vt:lpstr>
      <vt:lpstr>Individual Activity 3.5—Debrief  (continued 4)</vt:lpstr>
      <vt:lpstr>Individual Activity 3.5—Debrief  (continued 5)</vt:lpstr>
      <vt:lpstr>Individual Activity 3.5—Debrief  (continued 6)</vt:lpstr>
      <vt:lpstr>Individual Activity 3.5—Debrief  (continued 7)</vt:lpstr>
      <vt:lpstr>Individual Activity 3.5—Debrief  (continued 8)</vt:lpstr>
      <vt:lpstr>Individual Activity 3.5—Debrief  (continued 9)</vt:lpstr>
      <vt:lpstr>Individual Activity 3.5—Debrief  (continued 10)</vt:lpstr>
      <vt:lpstr>Individual Activity 3.5—Debrief  (continued 11)</vt:lpstr>
      <vt:lpstr>Individual Activity 3.5—Debrief  (continued 12)</vt:lpstr>
      <vt:lpstr>Individual Activity 3.5—Debrief  (continued 13)</vt:lpstr>
      <vt:lpstr>Collaboration</vt:lpstr>
      <vt:lpstr>Module 3 Review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 Course 134001 Principles and Applications of Highway Construction Specifications. Module 3</dc:title>
  <dc:creator>NHI</dc:creator>
  <cp:keywords>Accessible</cp:keywords>
  <cp:lastModifiedBy>Park, Fred C (DOT)</cp:lastModifiedBy>
  <cp:revision>915</cp:revision>
  <cp:lastPrinted>2014-02-27T05:21:21Z</cp:lastPrinted>
  <dcterms:created xsi:type="dcterms:W3CDTF">2010-06-15T22:01:26Z</dcterms:created>
  <dcterms:modified xsi:type="dcterms:W3CDTF">2022-04-01T17:51:57Z</dcterms:modified>
</cp:coreProperties>
</file>