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259" r:id="rId5"/>
    <p:sldId id="261" r:id="rId6"/>
    <p:sldId id="260" r:id="rId7"/>
    <p:sldId id="263" r:id="rId8"/>
    <p:sldId id="269" r:id="rId9"/>
    <p:sldId id="291" r:id="rId10"/>
    <p:sldId id="300" r:id="rId11"/>
    <p:sldId id="265" r:id="rId12"/>
    <p:sldId id="296" r:id="rId13"/>
    <p:sldId id="297" r:id="rId14"/>
    <p:sldId id="298" r:id="rId15"/>
    <p:sldId id="299" r:id="rId16"/>
    <p:sldId id="267" r:id="rId17"/>
    <p:sldId id="292" r:id="rId18"/>
    <p:sldId id="266" r:id="rId19"/>
    <p:sldId id="268" r:id="rId20"/>
    <p:sldId id="270" r:id="rId21"/>
    <p:sldId id="271" r:id="rId22"/>
    <p:sldId id="293" r:id="rId23"/>
    <p:sldId id="272" r:id="rId24"/>
    <p:sldId id="301" r:id="rId25"/>
    <p:sldId id="273" r:id="rId26"/>
    <p:sldId id="274" r:id="rId27"/>
    <p:sldId id="275" r:id="rId28"/>
    <p:sldId id="276" r:id="rId29"/>
    <p:sldId id="277" r:id="rId30"/>
    <p:sldId id="294" r:id="rId31"/>
    <p:sldId id="278" r:id="rId32"/>
    <p:sldId id="280" r:id="rId33"/>
    <p:sldId id="281" r:id="rId34"/>
    <p:sldId id="302" r:id="rId35"/>
    <p:sldId id="282" r:id="rId36"/>
    <p:sldId id="283" r:id="rId37"/>
    <p:sldId id="295" r:id="rId38"/>
    <p:sldId id="284" r:id="rId39"/>
    <p:sldId id="285" r:id="rId40"/>
    <p:sldId id="286" r:id="rId41"/>
    <p:sldId id="264" r:id="rId42"/>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D58EA-6536-41E9-BC4D-E550C9F59C8F}" v="22" dt="2020-10-14T17:16:35.363"/>
    <p1510:client id="{0ED0336E-2F23-4B97-BA0A-1AEEDF2654DC}" v="1294" dt="2020-10-14T16:32:11.176"/>
    <p1510:client id="{2DA36B47-2EE1-4ADF-A6D7-FCA6D1DF9AC5}" v="12" dt="2020-10-14T16:51:18.392"/>
    <p1510:client id="{2FC05A47-9226-4CF5-97AC-DAAF2A06D671}" v="36" dt="2020-10-14T17:01:58.303"/>
    <p1510:client id="{41E32B98-EA29-4800-95F7-6917D100658A}" v="63" dt="2020-10-14T15:59:55.254"/>
    <p1510:client id="{492F06BC-1F9B-4B4A-B4B9-5864B0C9B10A}" v="43" dt="2020-10-14T16:07:54.775"/>
    <p1510:client id="{60442765-D59E-45A7-AC13-3458A8D22AE9}" v="1731" dt="2020-10-14T16:53:57.290"/>
    <p1510:client id="{A457D34C-553D-4B8D-8379-A47105296B4F}" v="47" dt="2020-10-14T16:40:20.540"/>
    <p1510:client id="{C0FC7481-734A-4326-B7A8-467147A2E98B}" v="438" dt="2020-10-14T17:18:03.628"/>
    <p1510:client id="{F577E911-5C97-46D0-AA54-E95CE61FCFED}" v="189" dt="2020-10-14T16:19:51.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1476" y="54"/>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ED0336E-2F23-4B97-BA0A-1AEEDF2654DC}"/>
    <pc:docChg chg="addSld modSld">
      <pc:chgData name="" userId="" providerId="" clId="Web-{0ED0336E-2F23-4B97-BA0A-1AEEDF2654DC}" dt="2020-10-14T16:32:11.176" v="1286" actId="20577"/>
      <pc:docMkLst>
        <pc:docMk/>
      </pc:docMkLst>
      <pc:sldChg chg="modSp">
        <pc:chgData name="" userId="" providerId="" clId="Web-{0ED0336E-2F23-4B97-BA0A-1AEEDF2654DC}" dt="2020-10-14T16:32:11.176" v="1285" actId="20577"/>
        <pc:sldMkLst>
          <pc:docMk/>
          <pc:sldMk cId="639433314" sldId="272"/>
        </pc:sldMkLst>
        <pc:spChg chg="mod">
          <ac:chgData name="" userId="" providerId="" clId="Web-{0ED0336E-2F23-4B97-BA0A-1AEEDF2654DC}" dt="2020-10-14T16:32:11.176" v="1285" actId="20577"/>
          <ac:spMkLst>
            <pc:docMk/>
            <pc:sldMk cId="639433314" sldId="272"/>
            <ac:spMk id="3" creationId="{00000000-0000-0000-0000-000000000000}"/>
          </ac:spMkLst>
        </pc:spChg>
      </pc:sldChg>
      <pc:sldChg chg="modSp">
        <pc:chgData name="" userId="" providerId="" clId="Web-{0ED0336E-2F23-4B97-BA0A-1AEEDF2654DC}" dt="2020-10-14T16:24:23.546" v="754" actId="20577"/>
        <pc:sldMkLst>
          <pc:docMk/>
          <pc:sldMk cId="1975587192" sldId="278"/>
        </pc:sldMkLst>
        <pc:spChg chg="mod">
          <ac:chgData name="" userId="" providerId="" clId="Web-{0ED0336E-2F23-4B97-BA0A-1AEEDF2654DC}" dt="2020-10-14T16:24:23.546" v="754" actId="20577"/>
          <ac:spMkLst>
            <pc:docMk/>
            <pc:sldMk cId="1975587192" sldId="278"/>
            <ac:spMk id="3" creationId="{00000000-0000-0000-0000-000000000000}"/>
          </ac:spMkLst>
        </pc:spChg>
      </pc:sldChg>
      <pc:sldChg chg="modSp">
        <pc:chgData name="" userId="" providerId="" clId="Web-{0ED0336E-2F23-4B97-BA0A-1AEEDF2654DC}" dt="2020-10-14T16:24:50.501" v="758" actId="20577"/>
        <pc:sldMkLst>
          <pc:docMk/>
          <pc:sldMk cId="2400961627" sldId="284"/>
        </pc:sldMkLst>
        <pc:spChg chg="mod">
          <ac:chgData name="" userId="" providerId="" clId="Web-{0ED0336E-2F23-4B97-BA0A-1AEEDF2654DC}" dt="2020-10-14T16:24:50.501" v="758" actId="20577"/>
          <ac:spMkLst>
            <pc:docMk/>
            <pc:sldMk cId="2400961627" sldId="284"/>
            <ac:spMk id="3" creationId="{00000000-0000-0000-0000-000000000000}"/>
          </ac:spMkLst>
        </pc:spChg>
      </pc:sldChg>
      <pc:sldChg chg="modSp new mod modShow">
        <pc:chgData name="" userId="" providerId="" clId="Web-{0ED0336E-2F23-4B97-BA0A-1AEEDF2654DC}" dt="2020-10-14T16:18:54.254" v="664" actId="20577"/>
        <pc:sldMkLst>
          <pc:docMk/>
          <pc:sldMk cId="2335592274" sldId="296"/>
        </pc:sldMkLst>
        <pc:spChg chg="mod">
          <ac:chgData name="" userId="" providerId="" clId="Web-{0ED0336E-2F23-4B97-BA0A-1AEEDF2654DC}" dt="2020-10-14T16:16:19.461" v="515" actId="14100"/>
          <ac:spMkLst>
            <pc:docMk/>
            <pc:sldMk cId="2335592274" sldId="296"/>
            <ac:spMk id="2" creationId="{10D876AA-2E85-4B6F-B7BD-0B8B57C6DE3A}"/>
          </ac:spMkLst>
        </pc:spChg>
        <pc:spChg chg="mod">
          <ac:chgData name="" userId="" providerId="" clId="Web-{0ED0336E-2F23-4B97-BA0A-1AEEDF2654DC}" dt="2020-10-14T16:18:54.254" v="664" actId="20577"/>
          <ac:spMkLst>
            <pc:docMk/>
            <pc:sldMk cId="2335592274" sldId="296"/>
            <ac:spMk id="3" creationId="{790974EC-0B3F-4BB7-9AD6-199DA762CBD9}"/>
          </ac:spMkLst>
        </pc:spChg>
      </pc:sldChg>
      <pc:sldChg chg="modSp new">
        <pc:chgData name="" userId="" providerId="" clId="Web-{0ED0336E-2F23-4B97-BA0A-1AEEDF2654DC}" dt="2020-10-14T16:21:39.205" v="734" actId="20577"/>
        <pc:sldMkLst>
          <pc:docMk/>
          <pc:sldMk cId="3563921260" sldId="297"/>
        </pc:sldMkLst>
        <pc:spChg chg="mod">
          <ac:chgData name="" userId="" providerId="" clId="Web-{0ED0336E-2F23-4B97-BA0A-1AEEDF2654DC}" dt="2020-10-14T16:19:50.602" v="674" actId="14100"/>
          <ac:spMkLst>
            <pc:docMk/>
            <pc:sldMk cId="3563921260" sldId="297"/>
            <ac:spMk id="2" creationId="{B3C76376-6B3D-4612-88C5-875D50D3284A}"/>
          </ac:spMkLst>
        </pc:spChg>
        <pc:spChg chg="mod">
          <ac:chgData name="" userId="" providerId="" clId="Web-{0ED0336E-2F23-4B97-BA0A-1AEEDF2654DC}" dt="2020-10-14T16:21:39.205" v="734" actId="20577"/>
          <ac:spMkLst>
            <pc:docMk/>
            <pc:sldMk cId="3563921260" sldId="297"/>
            <ac:spMk id="3" creationId="{E8EDF22D-3E1D-49F7-BFC6-ACD2AFC45125}"/>
          </ac:spMkLst>
        </pc:spChg>
      </pc:sldChg>
      <pc:sldChg chg="modSp new">
        <pc:chgData name="" userId="" providerId="" clId="Web-{0ED0336E-2F23-4B97-BA0A-1AEEDF2654DC}" dt="2020-10-14T16:19:40.117" v="673" actId="20577"/>
        <pc:sldMkLst>
          <pc:docMk/>
          <pc:sldMk cId="3227506435" sldId="298"/>
        </pc:sldMkLst>
        <pc:spChg chg="mod">
          <ac:chgData name="" userId="" providerId="" clId="Web-{0ED0336E-2F23-4B97-BA0A-1AEEDF2654DC}" dt="2020-10-14T16:13:15.087" v="405" actId="20577"/>
          <ac:spMkLst>
            <pc:docMk/>
            <pc:sldMk cId="3227506435" sldId="298"/>
            <ac:spMk id="2" creationId="{4F7D2D9E-6D4E-4576-9ED9-176389235303}"/>
          </ac:spMkLst>
        </pc:spChg>
        <pc:spChg chg="mod">
          <ac:chgData name="" userId="" providerId="" clId="Web-{0ED0336E-2F23-4B97-BA0A-1AEEDF2654DC}" dt="2020-10-14T16:19:40.117" v="673" actId="20577"/>
          <ac:spMkLst>
            <pc:docMk/>
            <pc:sldMk cId="3227506435" sldId="298"/>
            <ac:spMk id="3" creationId="{69380D75-F745-4459-81F6-80F8F09C6741}"/>
          </ac:spMkLst>
        </pc:spChg>
      </pc:sldChg>
      <pc:sldChg chg="addSp delSp modSp new">
        <pc:chgData name="" userId="" providerId="" clId="Web-{0ED0336E-2F23-4B97-BA0A-1AEEDF2654DC}" dt="2020-10-14T16:14:10.560" v="427" actId="14100"/>
        <pc:sldMkLst>
          <pc:docMk/>
          <pc:sldMk cId="2742899862" sldId="299"/>
        </pc:sldMkLst>
        <pc:spChg chg="mod">
          <ac:chgData name="" userId="" providerId="" clId="Web-{0ED0336E-2F23-4B97-BA0A-1AEEDF2654DC}" dt="2020-10-14T16:13:30.416" v="418" actId="20577"/>
          <ac:spMkLst>
            <pc:docMk/>
            <pc:sldMk cId="2742899862" sldId="299"/>
            <ac:spMk id="2" creationId="{1BC956A1-B5B9-4212-9352-7658983F373D}"/>
          </ac:spMkLst>
        </pc:spChg>
        <pc:spChg chg="del">
          <ac:chgData name="" userId="" providerId="" clId="Web-{0ED0336E-2F23-4B97-BA0A-1AEEDF2654DC}" dt="2020-10-14T16:13:38.823" v="419"/>
          <ac:spMkLst>
            <pc:docMk/>
            <pc:sldMk cId="2742899862" sldId="299"/>
            <ac:spMk id="3" creationId="{70915109-CAB0-436F-88DD-D511DA66B358}"/>
          </ac:spMkLst>
        </pc:spChg>
        <pc:spChg chg="add mod">
          <ac:chgData name="" userId="" providerId="" clId="Web-{0ED0336E-2F23-4B97-BA0A-1AEEDF2654DC}" dt="2020-10-14T16:14:05.200" v="425" actId="14100"/>
          <ac:spMkLst>
            <pc:docMk/>
            <pc:sldMk cId="2742899862" sldId="299"/>
            <ac:spMk id="5" creationId="{BD3968F5-A201-4712-82FC-3B53EF7694B2}"/>
          </ac:spMkLst>
        </pc:spChg>
        <pc:picChg chg="add mod ord">
          <ac:chgData name="" userId="" providerId="" clId="Web-{0ED0336E-2F23-4B97-BA0A-1AEEDF2654DC}" dt="2020-10-14T16:14:10.560" v="427" actId="14100"/>
          <ac:picMkLst>
            <pc:docMk/>
            <pc:sldMk cId="2742899862" sldId="299"/>
            <ac:picMk id="4" creationId="{26E6B84A-FC54-4034-A7AE-14C4E39AB717}"/>
          </ac:picMkLst>
        </pc:picChg>
      </pc:sldChg>
    </pc:docChg>
  </pc:docChgLst>
  <pc:docChgLst>
    <pc:chgData name="Rodrigues, Talisa M (DOT)" userId="S::talisa.rodrigues@alaska.gov::9eea7f86-8732-4543-92c0-c58746d0edc8" providerId="AD" clId="Web-{41E32B98-EA29-4800-95F7-6917D100658A}"/>
    <pc:docChg chg="modSld">
      <pc:chgData name="Rodrigues, Talisa M (DOT)" userId="S::talisa.rodrigues@alaska.gov::9eea7f86-8732-4543-92c0-c58746d0edc8" providerId="AD" clId="Web-{41E32B98-EA29-4800-95F7-6917D100658A}" dt="2020-10-14T15:59:55.254" v="65" actId="20577"/>
      <pc:docMkLst>
        <pc:docMk/>
      </pc:docMkLst>
      <pc:sldChg chg="modSp">
        <pc:chgData name="Rodrigues, Talisa M (DOT)" userId="S::talisa.rodrigues@alaska.gov::9eea7f86-8732-4543-92c0-c58746d0edc8" providerId="AD" clId="Web-{41E32B98-EA29-4800-95F7-6917D100658A}" dt="2020-10-14T15:58:05.471" v="34" actId="20577"/>
        <pc:sldMkLst>
          <pc:docMk/>
          <pc:sldMk cId="211995316" sldId="265"/>
        </pc:sldMkLst>
        <pc:spChg chg="mod">
          <ac:chgData name="Rodrigues, Talisa M (DOT)" userId="S::talisa.rodrigues@alaska.gov::9eea7f86-8732-4543-92c0-c58746d0edc8" providerId="AD" clId="Web-{41E32B98-EA29-4800-95F7-6917D100658A}" dt="2020-10-14T15:58:05.471" v="34" actId="20577"/>
          <ac:spMkLst>
            <pc:docMk/>
            <pc:sldMk cId="211995316" sldId="265"/>
            <ac:spMk id="3" creationId="{00000000-0000-0000-0000-000000000000}"/>
          </ac:spMkLst>
        </pc:spChg>
      </pc:sldChg>
      <pc:sldChg chg="modSp">
        <pc:chgData name="Rodrigues, Talisa M (DOT)" userId="S::talisa.rodrigues@alaska.gov::9eea7f86-8732-4543-92c0-c58746d0edc8" providerId="AD" clId="Web-{41E32B98-EA29-4800-95F7-6917D100658A}" dt="2020-10-14T15:58:17.456" v="41" actId="20577"/>
        <pc:sldMkLst>
          <pc:docMk/>
          <pc:sldMk cId="3817832266" sldId="268"/>
        </pc:sldMkLst>
        <pc:spChg chg="mod">
          <ac:chgData name="Rodrigues, Talisa M (DOT)" userId="S::talisa.rodrigues@alaska.gov::9eea7f86-8732-4543-92c0-c58746d0edc8" providerId="AD" clId="Web-{41E32B98-EA29-4800-95F7-6917D100658A}" dt="2020-10-14T15:58:17.456" v="41" actId="20577"/>
          <ac:spMkLst>
            <pc:docMk/>
            <pc:sldMk cId="3817832266" sldId="268"/>
            <ac:spMk id="3" creationId="{00000000-0000-0000-0000-000000000000}"/>
          </ac:spMkLst>
        </pc:spChg>
      </pc:sldChg>
      <pc:sldChg chg="modSp">
        <pc:chgData name="Rodrigues, Talisa M (DOT)" userId="S::talisa.rodrigues@alaska.gov::9eea7f86-8732-4543-92c0-c58746d0edc8" providerId="AD" clId="Web-{41E32B98-EA29-4800-95F7-6917D100658A}" dt="2020-10-14T15:58:49.300" v="52" actId="20577"/>
        <pc:sldMkLst>
          <pc:docMk/>
          <pc:sldMk cId="280179750" sldId="275"/>
        </pc:sldMkLst>
        <pc:spChg chg="mod">
          <ac:chgData name="Rodrigues, Talisa M (DOT)" userId="S::talisa.rodrigues@alaska.gov::9eea7f86-8732-4543-92c0-c58746d0edc8" providerId="AD" clId="Web-{41E32B98-EA29-4800-95F7-6917D100658A}" dt="2020-10-14T15:58:49.300" v="52" actId="20577"/>
          <ac:spMkLst>
            <pc:docMk/>
            <pc:sldMk cId="280179750" sldId="275"/>
            <ac:spMk id="3" creationId="{00000000-0000-0000-0000-000000000000}"/>
          </ac:spMkLst>
        </pc:spChg>
      </pc:sldChg>
      <pc:sldChg chg="modSp">
        <pc:chgData name="Rodrigues, Talisa M (DOT)" userId="S::talisa.rodrigues@alaska.gov::9eea7f86-8732-4543-92c0-c58746d0edc8" providerId="AD" clId="Web-{41E32B98-EA29-4800-95F7-6917D100658A}" dt="2020-10-14T15:59:31.316" v="58" actId="20577"/>
        <pc:sldMkLst>
          <pc:docMk/>
          <pc:sldMk cId="1975587192" sldId="278"/>
        </pc:sldMkLst>
        <pc:spChg chg="mod">
          <ac:chgData name="Rodrigues, Talisa M (DOT)" userId="S::talisa.rodrigues@alaska.gov::9eea7f86-8732-4543-92c0-c58746d0edc8" providerId="AD" clId="Web-{41E32B98-EA29-4800-95F7-6917D100658A}" dt="2020-10-14T15:59:31.316" v="58" actId="20577"/>
          <ac:spMkLst>
            <pc:docMk/>
            <pc:sldMk cId="1975587192" sldId="278"/>
            <ac:spMk id="3" creationId="{00000000-0000-0000-0000-000000000000}"/>
          </ac:spMkLst>
        </pc:spChg>
      </pc:sldChg>
      <pc:sldChg chg="modSp">
        <pc:chgData name="Rodrigues, Talisa M (DOT)" userId="S::talisa.rodrigues@alaska.gov::9eea7f86-8732-4543-92c0-c58746d0edc8" providerId="AD" clId="Web-{41E32B98-EA29-4800-95F7-6917D100658A}" dt="2020-10-14T15:59:55.254" v="64" actId="20577"/>
        <pc:sldMkLst>
          <pc:docMk/>
          <pc:sldMk cId="2400961627" sldId="284"/>
        </pc:sldMkLst>
        <pc:spChg chg="mod">
          <ac:chgData name="Rodrigues, Talisa M (DOT)" userId="S::talisa.rodrigues@alaska.gov::9eea7f86-8732-4543-92c0-c58746d0edc8" providerId="AD" clId="Web-{41E32B98-EA29-4800-95F7-6917D100658A}" dt="2020-10-14T15:59:55.254" v="64" actId="20577"/>
          <ac:spMkLst>
            <pc:docMk/>
            <pc:sldMk cId="2400961627" sldId="284"/>
            <ac:spMk id="3" creationId="{00000000-0000-0000-0000-000000000000}"/>
          </ac:spMkLst>
        </pc:spChg>
      </pc:sldChg>
    </pc:docChg>
  </pc:docChgLst>
  <pc:docChgLst>
    <pc:chgData clId="Web-{2DA36B47-2EE1-4ADF-A6D7-FCA6D1DF9AC5}"/>
    <pc:docChg chg="modSld">
      <pc:chgData name="" userId="" providerId="" clId="Web-{2DA36B47-2EE1-4ADF-A6D7-FCA6D1DF9AC5}" dt="2020-10-14T16:51:18.392" v="11" actId="1076"/>
      <pc:docMkLst>
        <pc:docMk/>
      </pc:docMkLst>
      <pc:sldChg chg="addSp delSp modSp">
        <pc:chgData name="" userId="" providerId="" clId="Web-{2DA36B47-2EE1-4ADF-A6D7-FCA6D1DF9AC5}" dt="2020-10-14T16:51:18.392" v="11" actId="1076"/>
        <pc:sldMkLst>
          <pc:docMk/>
          <pc:sldMk cId="3702549029" sldId="266"/>
        </pc:sldMkLst>
        <pc:spChg chg="mod">
          <ac:chgData name="" userId="" providerId="" clId="Web-{2DA36B47-2EE1-4ADF-A6D7-FCA6D1DF9AC5}" dt="2020-10-14T16:50:57.937" v="4" actId="20577"/>
          <ac:spMkLst>
            <pc:docMk/>
            <pc:sldMk cId="3702549029" sldId="266"/>
            <ac:spMk id="3" creationId="{00000000-0000-0000-0000-000000000000}"/>
          </ac:spMkLst>
        </pc:spChg>
        <pc:picChg chg="add del mod">
          <ac:chgData name="" userId="" providerId="" clId="Web-{2DA36B47-2EE1-4ADF-A6D7-FCA6D1DF9AC5}" dt="2020-10-14T16:49:37.009" v="1"/>
          <ac:picMkLst>
            <pc:docMk/>
            <pc:sldMk cId="3702549029" sldId="266"/>
            <ac:picMk id="4" creationId="{1750C16C-E8F4-4D88-9DD7-FFEE0FFF44DC}"/>
          </ac:picMkLst>
        </pc:picChg>
        <pc:picChg chg="add mod">
          <ac:chgData name="" userId="" providerId="" clId="Web-{2DA36B47-2EE1-4ADF-A6D7-FCA6D1DF9AC5}" dt="2020-10-14T16:51:18.392" v="11" actId="1076"/>
          <ac:picMkLst>
            <pc:docMk/>
            <pc:sldMk cId="3702549029" sldId="266"/>
            <ac:picMk id="5" creationId="{613FB4DB-1A1C-455E-8282-DB7DA4EDF25B}"/>
          </ac:picMkLst>
        </pc:picChg>
      </pc:sldChg>
    </pc:docChg>
  </pc:docChgLst>
  <pc:docChgLst>
    <pc:chgData clId="Web-{F577E911-5C97-46D0-AA54-E95CE61FCFED}"/>
    <pc:docChg chg="modSld">
      <pc:chgData name="" userId="" providerId="" clId="Web-{F577E911-5C97-46D0-AA54-E95CE61FCFED}" dt="2020-10-14T16:19:51.350" v="191" actId="20577"/>
      <pc:docMkLst>
        <pc:docMk/>
      </pc:docMkLst>
      <pc:sldChg chg="addSp modSp">
        <pc:chgData name="" userId="" providerId="" clId="Web-{F577E911-5C97-46D0-AA54-E95CE61FCFED}" dt="2020-10-14T16:18:50.174" v="189" actId="20577"/>
        <pc:sldMkLst>
          <pc:docMk/>
          <pc:sldMk cId="1178201262" sldId="276"/>
        </pc:sldMkLst>
        <pc:spChg chg="mod">
          <ac:chgData name="" userId="" providerId="" clId="Web-{F577E911-5C97-46D0-AA54-E95CE61FCFED}" dt="2020-10-14T16:12:29.994" v="8" actId="20577"/>
          <ac:spMkLst>
            <pc:docMk/>
            <pc:sldMk cId="1178201262" sldId="276"/>
            <ac:spMk id="3" creationId="{00000000-0000-0000-0000-000000000000}"/>
          </ac:spMkLst>
        </pc:spChg>
        <pc:spChg chg="add mod">
          <ac:chgData name="" userId="" providerId="" clId="Web-{F577E911-5C97-46D0-AA54-E95CE61FCFED}" dt="2020-10-14T16:18:50.174" v="189" actId="20577"/>
          <ac:spMkLst>
            <pc:docMk/>
            <pc:sldMk cId="1178201262" sldId="276"/>
            <ac:spMk id="4" creationId="{744D1DF7-AB85-4CB0-8EB6-CEC4A2C74409}"/>
          </ac:spMkLst>
        </pc:spChg>
      </pc:sldChg>
      <pc:sldChg chg="modSp">
        <pc:chgData name="" userId="" providerId="" clId="Web-{F577E911-5C97-46D0-AA54-E95CE61FCFED}" dt="2020-10-14T16:12:50.245" v="11" actId="20577"/>
        <pc:sldMkLst>
          <pc:docMk/>
          <pc:sldMk cId="679691052" sldId="279"/>
        </pc:sldMkLst>
        <pc:spChg chg="mod">
          <ac:chgData name="" userId="" providerId="" clId="Web-{F577E911-5C97-46D0-AA54-E95CE61FCFED}" dt="2020-10-14T16:12:50.245" v="11" actId="20577"/>
          <ac:spMkLst>
            <pc:docMk/>
            <pc:sldMk cId="679691052" sldId="279"/>
            <ac:spMk id="3" creationId="{00000000-0000-0000-0000-000000000000}"/>
          </ac:spMkLst>
        </pc:spChg>
      </pc:sldChg>
      <pc:sldChg chg="modSp">
        <pc:chgData name="" userId="" providerId="" clId="Web-{F577E911-5C97-46D0-AA54-E95CE61FCFED}" dt="2020-10-14T16:12:57.449" v="14" actId="20577"/>
        <pc:sldMkLst>
          <pc:docMk/>
          <pc:sldMk cId="2039888694" sldId="282"/>
        </pc:sldMkLst>
        <pc:spChg chg="mod">
          <ac:chgData name="" userId="" providerId="" clId="Web-{F577E911-5C97-46D0-AA54-E95CE61FCFED}" dt="2020-10-14T16:12:57.449" v="14" actId="20577"/>
          <ac:spMkLst>
            <pc:docMk/>
            <pc:sldMk cId="2039888694" sldId="282"/>
            <ac:spMk id="3" creationId="{00000000-0000-0000-0000-000000000000}"/>
          </ac:spMkLst>
        </pc:spChg>
      </pc:sldChg>
    </pc:docChg>
  </pc:docChgLst>
  <pc:docChgLst>
    <pc:chgData clId="Web-{60442765-D59E-45A7-AC13-3458A8D22AE9}"/>
    <pc:docChg chg="addSld modSld">
      <pc:chgData name="" userId="" providerId="" clId="Web-{60442765-D59E-45A7-AC13-3458A8D22AE9}" dt="2020-10-14T16:53:57.290" v="1727" actId="20577"/>
      <pc:docMkLst>
        <pc:docMk/>
      </pc:docMkLst>
      <pc:sldChg chg="modSp">
        <pc:chgData name="" userId="" providerId="" clId="Web-{60442765-D59E-45A7-AC13-3458A8D22AE9}" dt="2020-10-14T16:53:57.290" v="1726" actId="20577"/>
        <pc:sldMkLst>
          <pc:docMk/>
          <pc:sldMk cId="2039888694" sldId="282"/>
        </pc:sldMkLst>
        <pc:spChg chg="mod">
          <ac:chgData name="" userId="" providerId="" clId="Web-{60442765-D59E-45A7-AC13-3458A8D22AE9}" dt="2020-10-14T16:51:46.170" v="1263" actId="20577"/>
          <ac:spMkLst>
            <pc:docMk/>
            <pc:sldMk cId="2039888694" sldId="282"/>
            <ac:spMk id="2" creationId="{00000000-0000-0000-0000-000000000000}"/>
          </ac:spMkLst>
        </pc:spChg>
        <pc:spChg chg="mod">
          <ac:chgData name="" userId="" providerId="" clId="Web-{60442765-D59E-45A7-AC13-3458A8D22AE9}" dt="2020-10-14T16:53:57.290" v="1726" actId="20577"/>
          <ac:spMkLst>
            <pc:docMk/>
            <pc:sldMk cId="2039888694" sldId="282"/>
            <ac:spMk id="3" creationId="{00000000-0000-0000-0000-000000000000}"/>
          </ac:spMkLst>
        </pc:spChg>
      </pc:sldChg>
      <pc:sldChg chg="addSp delSp modSp new">
        <pc:chgData name="" userId="" providerId="" clId="Web-{60442765-D59E-45A7-AC13-3458A8D22AE9}" dt="2020-10-14T16:35:35.970" v="35" actId="14100"/>
        <pc:sldMkLst>
          <pc:docMk/>
          <pc:sldMk cId="4283299791" sldId="301"/>
        </pc:sldMkLst>
        <pc:spChg chg="mod">
          <ac:chgData name="" userId="" providerId="" clId="Web-{60442765-D59E-45A7-AC13-3458A8D22AE9}" dt="2020-10-14T16:35:29.798" v="34" actId="20577"/>
          <ac:spMkLst>
            <pc:docMk/>
            <pc:sldMk cId="4283299791" sldId="301"/>
            <ac:spMk id="2" creationId="{951ED7A1-C0DD-4567-AC95-3D408D7B1D6E}"/>
          </ac:spMkLst>
        </pc:spChg>
        <pc:spChg chg="del">
          <ac:chgData name="" userId="" providerId="" clId="Web-{60442765-D59E-45A7-AC13-3458A8D22AE9}" dt="2020-10-14T16:34:56.326" v="1"/>
          <ac:spMkLst>
            <pc:docMk/>
            <pc:sldMk cId="4283299791" sldId="301"/>
            <ac:spMk id="3" creationId="{22DED3C9-9B76-4082-985A-DC1236BD74F8}"/>
          </ac:spMkLst>
        </pc:spChg>
        <pc:picChg chg="add mod ord">
          <ac:chgData name="" userId="" providerId="" clId="Web-{60442765-D59E-45A7-AC13-3458A8D22AE9}" dt="2020-10-14T16:35:35.970" v="35" actId="14100"/>
          <ac:picMkLst>
            <pc:docMk/>
            <pc:sldMk cId="4283299791" sldId="301"/>
            <ac:picMk id="4" creationId="{418F001C-75D1-471F-B9B0-0ACC4F6E264E}"/>
          </ac:picMkLst>
        </pc:picChg>
      </pc:sldChg>
      <pc:sldChg chg="modSp new">
        <pc:chgData name="" userId="" providerId="" clId="Web-{60442765-D59E-45A7-AC13-3458A8D22AE9}" dt="2020-10-14T16:46:40.193" v="556" actId="20577"/>
        <pc:sldMkLst>
          <pc:docMk/>
          <pc:sldMk cId="2551796498" sldId="302"/>
        </pc:sldMkLst>
        <pc:spChg chg="mod">
          <ac:chgData name="" userId="" providerId="" clId="Web-{60442765-D59E-45A7-AC13-3458A8D22AE9}" dt="2020-10-14T16:39:39.083" v="47" actId="20577"/>
          <ac:spMkLst>
            <pc:docMk/>
            <pc:sldMk cId="2551796498" sldId="302"/>
            <ac:spMk id="2" creationId="{12DC3704-6D0F-442C-B3CD-F99C77413247}"/>
          </ac:spMkLst>
        </pc:spChg>
        <pc:spChg chg="mod">
          <ac:chgData name="" userId="" providerId="" clId="Web-{60442765-D59E-45A7-AC13-3458A8D22AE9}" dt="2020-10-14T16:46:40.193" v="556" actId="20577"/>
          <ac:spMkLst>
            <pc:docMk/>
            <pc:sldMk cId="2551796498" sldId="302"/>
            <ac:spMk id="3" creationId="{AD7E4906-0E24-4F28-8772-2B675B22A921}"/>
          </ac:spMkLst>
        </pc:spChg>
      </pc:sldChg>
    </pc:docChg>
  </pc:docChgLst>
  <pc:docChgLst>
    <pc:chgData clId="Web-{492F06BC-1F9B-4B4A-B4B9-5864B0C9B10A}"/>
    <pc:docChg chg="modSld">
      <pc:chgData name="" userId="" providerId="" clId="Web-{492F06BC-1F9B-4B4A-B4B9-5864B0C9B10A}" dt="2020-10-14T16:07:54.775" v="43" actId="20577"/>
      <pc:docMkLst>
        <pc:docMk/>
      </pc:docMkLst>
      <pc:sldChg chg="modSp">
        <pc:chgData name="" userId="" providerId="" clId="Web-{492F06BC-1F9B-4B4A-B4B9-5864B0C9B10A}" dt="2020-10-14T16:07:54.775" v="42" actId="20577"/>
        <pc:sldMkLst>
          <pc:docMk/>
          <pc:sldMk cId="3702549029" sldId="266"/>
        </pc:sldMkLst>
        <pc:spChg chg="mod">
          <ac:chgData name="" userId="" providerId="" clId="Web-{492F06BC-1F9B-4B4A-B4B9-5864B0C9B10A}" dt="2020-10-14T16:07:54.775" v="42" actId="20577"/>
          <ac:spMkLst>
            <pc:docMk/>
            <pc:sldMk cId="3702549029" sldId="266"/>
            <ac:spMk id="3" creationId="{00000000-0000-0000-0000-000000000000}"/>
          </ac:spMkLst>
        </pc:spChg>
      </pc:sldChg>
    </pc:docChg>
  </pc:docChgLst>
  <pc:docChgLst>
    <pc:chgData clId="Web-{01CD58EA-6536-41E9-BC4D-E550C9F59C8F}"/>
    <pc:docChg chg="modSld sldOrd">
      <pc:chgData name="" userId="" providerId="" clId="Web-{01CD58EA-6536-41E9-BC4D-E550C9F59C8F}" dt="2020-10-14T17:16:34.988" v="18" actId="20577"/>
      <pc:docMkLst>
        <pc:docMk/>
      </pc:docMkLst>
      <pc:sldChg chg="modSp">
        <pc:chgData name="" userId="" providerId="" clId="Web-{01CD58EA-6536-41E9-BC4D-E550C9F59C8F}" dt="2020-10-14T17:16:18.768" v="10" actId="20577"/>
        <pc:sldMkLst>
          <pc:docMk/>
          <pc:sldMk cId="3702549029" sldId="266"/>
        </pc:sldMkLst>
        <pc:spChg chg="mod">
          <ac:chgData name="" userId="" providerId="" clId="Web-{01CD58EA-6536-41E9-BC4D-E550C9F59C8F}" dt="2020-10-14T17:16:18.768" v="10" actId="20577"/>
          <ac:spMkLst>
            <pc:docMk/>
            <pc:sldMk cId="3702549029" sldId="266"/>
            <ac:spMk id="2" creationId="{00000000-0000-0000-0000-000000000000}"/>
          </ac:spMkLst>
        </pc:spChg>
      </pc:sldChg>
      <pc:sldChg chg="modSp ord">
        <pc:chgData name="" userId="" providerId="" clId="Web-{01CD58EA-6536-41E9-BC4D-E550C9F59C8F}" dt="2020-10-14T17:16:13.299" v="7" actId="20577"/>
        <pc:sldMkLst>
          <pc:docMk/>
          <pc:sldMk cId="261382096" sldId="267"/>
        </pc:sldMkLst>
        <pc:spChg chg="mod">
          <ac:chgData name="" userId="" providerId="" clId="Web-{01CD58EA-6536-41E9-BC4D-E550C9F59C8F}" dt="2020-10-14T17:16:13.299" v="7" actId="20577"/>
          <ac:spMkLst>
            <pc:docMk/>
            <pc:sldMk cId="261382096" sldId="267"/>
            <ac:spMk id="2" creationId="{00000000-0000-0000-0000-000000000000}"/>
          </ac:spMkLst>
        </pc:spChg>
      </pc:sldChg>
      <pc:sldChg chg="modSp ord">
        <pc:chgData name="" userId="" providerId="" clId="Web-{01CD58EA-6536-41E9-BC4D-E550C9F59C8F}" dt="2020-10-14T17:16:32.972" v="16" actId="20577"/>
        <pc:sldMkLst>
          <pc:docMk/>
          <pc:sldMk cId="2614629288" sldId="292"/>
        </pc:sldMkLst>
        <pc:spChg chg="mod">
          <ac:chgData name="" userId="" providerId="" clId="Web-{01CD58EA-6536-41E9-BC4D-E550C9F59C8F}" dt="2020-10-14T17:16:32.972" v="16" actId="20577"/>
          <ac:spMkLst>
            <pc:docMk/>
            <pc:sldMk cId="2614629288" sldId="292"/>
            <ac:spMk id="2" creationId="{00000000-0000-0000-0000-000000000000}"/>
          </ac:spMkLst>
        </pc:spChg>
      </pc:sldChg>
    </pc:docChg>
  </pc:docChgLst>
  <pc:docChgLst>
    <pc:chgData clId="Web-{2FC05A47-9226-4CF5-97AC-DAAF2A06D671}"/>
    <pc:docChg chg="modSld">
      <pc:chgData name="" userId="" providerId="" clId="Web-{2FC05A47-9226-4CF5-97AC-DAAF2A06D671}" dt="2020-10-14T17:01:58.021" v="27" actId="20577"/>
      <pc:docMkLst>
        <pc:docMk/>
      </pc:docMkLst>
      <pc:sldChg chg="modSp">
        <pc:chgData name="" userId="" providerId="" clId="Web-{2FC05A47-9226-4CF5-97AC-DAAF2A06D671}" dt="2020-10-14T17:00:42.078" v="0" actId="20577"/>
        <pc:sldMkLst>
          <pc:docMk/>
          <pc:sldMk cId="2059621079" sldId="283"/>
        </pc:sldMkLst>
        <pc:spChg chg="mod">
          <ac:chgData name="" userId="" providerId="" clId="Web-{2FC05A47-9226-4CF5-97AC-DAAF2A06D671}" dt="2020-10-14T17:00:42.078" v="0" actId="20577"/>
          <ac:spMkLst>
            <pc:docMk/>
            <pc:sldMk cId="2059621079" sldId="283"/>
            <ac:spMk id="2" creationId="{00000000-0000-0000-0000-000000000000}"/>
          </ac:spMkLst>
        </pc:spChg>
      </pc:sldChg>
      <pc:sldChg chg="modSp">
        <pc:chgData name="" userId="" providerId="" clId="Web-{2FC05A47-9226-4CF5-97AC-DAAF2A06D671}" dt="2020-10-14T17:00:58.626" v="8" actId="20577"/>
        <pc:sldMkLst>
          <pc:docMk/>
          <pc:sldMk cId="2400961627" sldId="284"/>
        </pc:sldMkLst>
        <pc:spChg chg="mod">
          <ac:chgData name="" userId="" providerId="" clId="Web-{2FC05A47-9226-4CF5-97AC-DAAF2A06D671}" dt="2020-10-14T17:00:58.626" v="8" actId="20577"/>
          <ac:spMkLst>
            <pc:docMk/>
            <pc:sldMk cId="2400961627" sldId="284"/>
            <ac:spMk id="2" creationId="{00000000-0000-0000-0000-000000000000}"/>
          </ac:spMkLst>
        </pc:spChg>
      </pc:sldChg>
      <pc:sldChg chg="modSp">
        <pc:chgData name="" userId="" providerId="" clId="Web-{2FC05A47-9226-4CF5-97AC-DAAF2A06D671}" dt="2020-10-14T17:01:07.736" v="11" actId="20577"/>
        <pc:sldMkLst>
          <pc:docMk/>
          <pc:sldMk cId="1285572326" sldId="285"/>
        </pc:sldMkLst>
        <pc:spChg chg="mod">
          <ac:chgData name="" userId="" providerId="" clId="Web-{2FC05A47-9226-4CF5-97AC-DAAF2A06D671}" dt="2020-10-14T17:01:07.736" v="11" actId="20577"/>
          <ac:spMkLst>
            <pc:docMk/>
            <pc:sldMk cId="1285572326" sldId="285"/>
            <ac:spMk id="2" creationId="{00000000-0000-0000-0000-000000000000}"/>
          </ac:spMkLst>
        </pc:spChg>
      </pc:sldChg>
      <pc:sldChg chg="modSp">
        <pc:chgData name="" userId="" providerId="" clId="Web-{2FC05A47-9226-4CF5-97AC-DAAF2A06D671}" dt="2020-10-14T17:01:14.737" v="14" actId="20577"/>
        <pc:sldMkLst>
          <pc:docMk/>
          <pc:sldMk cId="2681446304" sldId="286"/>
        </pc:sldMkLst>
        <pc:spChg chg="mod">
          <ac:chgData name="" userId="" providerId="" clId="Web-{2FC05A47-9226-4CF5-97AC-DAAF2A06D671}" dt="2020-10-14T17:01:14.737" v="14" actId="20577"/>
          <ac:spMkLst>
            <pc:docMk/>
            <pc:sldMk cId="2681446304" sldId="286"/>
            <ac:spMk id="2" creationId="{00000000-0000-0000-0000-000000000000}"/>
          </ac:spMkLst>
        </pc:spChg>
      </pc:sldChg>
      <pc:sldChg chg="modSp">
        <pc:chgData name="" userId="" providerId="" clId="Web-{2FC05A47-9226-4CF5-97AC-DAAF2A06D671}" dt="2020-10-14T17:01:22.941" v="17" actId="20577"/>
        <pc:sldMkLst>
          <pc:docMk/>
          <pc:sldMk cId="1228669546" sldId="288"/>
        </pc:sldMkLst>
        <pc:spChg chg="mod">
          <ac:chgData name="" userId="" providerId="" clId="Web-{2FC05A47-9226-4CF5-97AC-DAAF2A06D671}" dt="2020-10-14T17:01:22.941" v="17" actId="20577"/>
          <ac:spMkLst>
            <pc:docMk/>
            <pc:sldMk cId="1228669546" sldId="288"/>
            <ac:spMk id="2" creationId="{00000000-0000-0000-0000-000000000000}"/>
          </ac:spMkLst>
        </pc:spChg>
      </pc:sldChg>
      <pc:sldChg chg="modSp">
        <pc:chgData name="" userId="" providerId="" clId="Web-{2FC05A47-9226-4CF5-97AC-DAAF2A06D671}" dt="2020-10-14T17:01:39.770" v="20" actId="20577"/>
        <pc:sldMkLst>
          <pc:docMk/>
          <pc:sldMk cId="437790784" sldId="289"/>
        </pc:sldMkLst>
        <pc:spChg chg="mod">
          <ac:chgData name="" userId="" providerId="" clId="Web-{2FC05A47-9226-4CF5-97AC-DAAF2A06D671}" dt="2020-10-14T17:01:39.770" v="20" actId="20577"/>
          <ac:spMkLst>
            <pc:docMk/>
            <pc:sldMk cId="437790784" sldId="289"/>
            <ac:spMk id="2" creationId="{00000000-0000-0000-0000-000000000000}"/>
          </ac:spMkLst>
        </pc:spChg>
      </pc:sldChg>
      <pc:sldChg chg="modSp">
        <pc:chgData name="" userId="" providerId="" clId="Web-{2FC05A47-9226-4CF5-97AC-DAAF2A06D671}" dt="2020-10-14T17:01:56.334" v="25" actId="20577"/>
        <pc:sldMkLst>
          <pc:docMk/>
          <pc:sldMk cId="1604125736" sldId="290"/>
        </pc:sldMkLst>
        <pc:spChg chg="mod">
          <ac:chgData name="" userId="" providerId="" clId="Web-{2FC05A47-9226-4CF5-97AC-DAAF2A06D671}" dt="2020-10-14T17:01:56.334" v="25" actId="20577"/>
          <ac:spMkLst>
            <pc:docMk/>
            <pc:sldMk cId="1604125736" sldId="290"/>
            <ac:spMk id="2" creationId="{00000000-0000-0000-0000-000000000000}"/>
          </ac:spMkLst>
        </pc:spChg>
      </pc:sldChg>
      <pc:sldChg chg="modSp">
        <pc:chgData name="" userId="" providerId="" clId="Web-{2FC05A47-9226-4CF5-97AC-DAAF2A06D671}" dt="2020-10-14T17:00:50.235" v="5" actId="20577"/>
        <pc:sldMkLst>
          <pc:docMk/>
          <pc:sldMk cId="2950998192" sldId="295"/>
        </pc:sldMkLst>
        <pc:spChg chg="mod">
          <ac:chgData name="" userId="" providerId="" clId="Web-{2FC05A47-9226-4CF5-97AC-DAAF2A06D671}" dt="2020-10-14T17:00:50.235" v="5" actId="20577"/>
          <ac:spMkLst>
            <pc:docMk/>
            <pc:sldMk cId="2950998192" sldId="295"/>
            <ac:spMk id="2" creationId="{00000000-0000-0000-0000-000000000000}"/>
          </ac:spMkLst>
        </pc:spChg>
      </pc:sldChg>
    </pc:docChg>
  </pc:docChgLst>
  <pc:docChgLst>
    <pc:chgData clId="Web-{A457D34C-553D-4B8D-8379-A47105296B4F}"/>
    <pc:docChg chg="addSld delSld modSld sldOrd">
      <pc:chgData name="" userId="" providerId="" clId="Web-{A457D34C-553D-4B8D-8379-A47105296B4F}" dt="2020-10-14T16:40:20.540" v="47" actId="20577"/>
      <pc:docMkLst>
        <pc:docMk/>
      </pc:docMkLst>
      <pc:sldChg chg="modSp">
        <pc:chgData name="" userId="" providerId="" clId="Web-{A457D34C-553D-4B8D-8379-A47105296B4F}" dt="2020-10-14T16:34:30.868" v="24" actId="20577"/>
        <pc:sldMkLst>
          <pc:docMk/>
          <pc:sldMk cId="3702549029" sldId="266"/>
        </pc:sldMkLst>
        <pc:spChg chg="mod">
          <ac:chgData name="" userId="" providerId="" clId="Web-{A457D34C-553D-4B8D-8379-A47105296B4F}" dt="2020-10-14T16:34:30.868" v="24" actId="20577"/>
          <ac:spMkLst>
            <pc:docMk/>
            <pc:sldMk cId="3702549029" sldId="266"/>
            <ac:spMk id="3" creationId="{00000000-0000-0000-0000-000000000000}"/>
          </ac:spMkLst>
        </pc:spChg>
      </pc:sldChg>
      <pc:sldChg chg="modSp del">
        <pc:chgData name="" userId="" providerId="" clId="Web-{A457D34C-553D-4B8D-8379-A47105296B4F}" dt="2020-10-14T16:37:03.351" v="37"/>
        <pc:sldMkLst>
          <pc:docMk/>
          <pc:sldMk cId="679691052" sldId="279"/>
        </pc:sldMkLst>
        <pc:spChg chg="mod">
          <ac:chgData name="" userId="" providerId="" clId="Web-{A457D34C-553D-4B8D-8379-A47105296B4F}" dt="2020-10-14T16:36:40.833" v="34" actId="20577"/>
          <ac:spMkLst>
            <pc:docMk/>
            <pc:sldMk cId="679691052" sldId="279"/>
            <ac:spMk id="2" creationId="{00000000-0000-0000-0000-000000000000}"/>
          </ac:spMkLst>
        </pc:spChg>
      </pc:sldChg>
      <pc:sldChg chg="modSp">
        <pc:chgData name="" userId="" providerId="" clId="Web-{A457D34C-553D-4B8D-8379-A47105296B4F}" dt="2020-10-14T16:37:08.992" v="38" actId="20577"/>
        <pc:sldMkLst>
          <pc:docMk/>
          <pc:sldMk cId="2970502948" sldId="280"/>
        </pc:sldMkLst>
        <pc:spChg chg="mod">
          <ac:chgData name="" userId="" providerId="" clId="Web-{A457D34C-553D-4B8D-8379-A47105296B4F}" dt="2020-10-14T16:37:08.992" v="38" actId="20577"/>
          <ac:spMkLst>
            <pc:docMk/>
            <pc:sldMk cId="2970502948" sldId="280"/>
            <ac:spMk id="2" creationId="{00000000-0000-0000-0000-000000000000}"/>
          </ac:spMkLst>
        </pc:spChg>
      </pc:sldChg>
      <pc:sldChg chg="modSp">
        <pc:chgData name="" userId="" providerId="" clId="Web-{A457D34C-553D-4B8D-8379-A47105296B4F}" dt="2020-10-14T16:37:21.024" v="43" actId="20577"/>
        <pc:sldMkLst>
          <pc:docMk/>
          <pc:sldMk cId="1855760294" sldId="281"/>
        </pc:sldMkLst>
        <pc:spChg chg="mod">
          <ac:chgData name="" userId="" providerId="" clId="Web-{A457D34C-553D-4B8D-8379-A47105296B4F}" dt="2020-10-14T16:37:21.024" v="43" actId="20577"/>
          <ac:spMkLst>
            <pc:docMk/>
            <pc:sldMk cId="1855760294" sldId="281"/>
            <ac:spMk id="2" creationId="{00000000-0000-0000-0000-000000000000}"/>
          </ac:spMkLst>
        </pc:spChg>
      </pc:sldChg>
      <pc:sldChg chg="modSp">
        <pc:chgData name="" userId="" providerId="" clId="Web-{A457D34C-553D-4B8D-8379-A47105296B4F}" dt="2020-10-14T16:40:14.071" v="45" actId="20577"/>
        <pc:sldMkLst>
          <pc:docMk/>
          <pc:sldMk cId="2039888694" sldId="282"/>
        </pc:sldMkLst>
        <pc:spChg chg="mod">
          <ac:chgData name="" userId="" providerId="" clId="Web-{A457D34C-553D-4B8D-8379-A47105296B4F}" dt="2020-10-14T16:40:14.071" v="45" actId="20577"/>
          <ac:spMkLst>
            <pc:docMk/>
            <pc:sldMk cId="2039888694" sldId="282"/>
            <ac:spMk id="2" creationId="{00000000-0000-0000-0000-000000000000}"/>
          </ac:spMkLst>
        </pc:spChg>
      </pc:sldChg>
      <pc:sldChg chg="modSp add ord replId">
        <pc:chgData name="" userId="" providerId="" clId="Web-{A457D34C-553D-4B8D-8379-A47105296B4F}" dt="2020-10-14T16:36:05.017" v="32" actId="20577"/>
        <pc:sldMkLst>
          <pc:docMk/>
          <pc:sldMk cId="2999444992" sldId="300"/>
        </pc:sldMkLst>
        <pc:spChg chg="mod">
          <ac:chgData name="" userId="" providerId="" clId="Web-{A457D34C-553D-4B8D-8379-A47105296B4F}" dt="2020-10-14T16:31:32.602" v="12" actId="20577"/>
          <ac:spMkLst>
            <pc:docMk/>
            <pc:sldMk cId="2999444992" sldId="300"/>
            <ac:spMk id="2" creationId="{00000000-0000-0000-0000-000000000000}"/>
          </ac:spMkLst>
        </pc:spChg>
        <pc:spChg chg="mod">
          <ac:chgData name="" userId="" providerId="" clId="Web-{A457D34C-553D-4B8D-8379-A47105296B4F}" dt="2020-10-14T16:36:05.017" v="32" actId="20577"/>
          <ac:spMkLst>
            <pc:docMk/>
            <pc:sldMk cId="2999444992" sldId="300"/>
            <ac:spMk id="3" creationId="{00000000-0000-0000-0000-000000000000}"/>
          </ac:spMkLst>
        </pc:spChg>
      </pc:sldChg>
    </pc:docChg>
  </pc:docChgLst>
  <pc:docChgLst>
    <pc:chgData clId="Web-{C0FC7481-734A-4326-B7A8-467147A2E98B}"/>
    <pc:docChg chg="modSld">
      <pc:chgData name="" userId="" providerId="" clId="Web-{C0FC7481-734A-4326-B7A8-467147A2E98B}" dt="2020-10-14T17:18:02.909" v="436" actId="20577"/>
      <pc:docMkLst>
        <pc:docMk/>
      </pc:docMkLst>
      <pc:sldChg chg="modSp">
        <pc:chgData name="" userId="" providerId="" clId="Web-{C0FC7481-734A-4326-B7A8-467147A2E98B}" dt="2020-10-14T17:17:58.471" v="434" actId="20577"/>
        <pc:sldMkLst>
          <pc:docMk/>
          <pc:sldMk cId="2039888694" sldId="282"/>
        </pc:sldMkLst>
        <pc:spChg chg="mod">
          <ac:chgData name="" userId="" providerId="" clId="Web-{C0FC7481-734A-4326-B7A8-467147A2E98B}" dt="2020-10-14T17:17:58.471" v="434" actId="20577"/>
          <ac:spMkLst>
            <pc:docMk/>
            <pc:sldMk cId="2039888694" sldId="28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6BABE48-9395-4289-913A-1B2EE52BDBB9}" type="datetimeFigureOut">
              <a:rPr lang="en-US"/>
              <a:pPr>
                <a:defRPr/>
              </a:pPr>
              <a:t>10/14/2020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E2155ECF-650E-4CE2-B582-3D951E6A650E}" type="slidenum">
              <a:rPr lang="en-US"/>
              <a:pPr>
                <a:defRPr/>
              </a:pPr>
              <a:t>‹#›</a:t>
            </a:fld>
            <a:endParaRPr lang="en-US"/>
          </a:p>
        </p:txBody>
      </p:sp>
    </p:spTree>
    <p:extLst>
      <p:ext uri="{BB962C8B-B14F-4D97-AF65-F5344CB8AC3E}">
        <p14:creationId xmlns:p14="http://schemas.microsoft.com/office/powerpoint/2010/main" val="1904457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66441AC6-FC4F-4477-AD48-32AA2210A086}" type="datetimeFigureOut">
              <a:rPr lang="en-US"/>
              <a:pPr>
                <a:defRPr/>
              </a:pPr>
              <a:t>10/14/2020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F855E4D2-B79E-41E5-B5B3-EA5ABB1090A0}" type="slidenum">
              <a:rPr lang="en-US"/>
              <a:pPr>
                <a:defRPr/>
              </a:pPr>
              <a:t>‹#›</a:t>
            </a:fld>
            <a:endParaRPr lang="en-US"/>
          </a:p>
        </p:txBody>
      </p:sp>
    </p:spTree>
    <p:extLst>
      <p:ext uri="{BB962C8B-B14F-4D97-AF65-F5344CB8AC3E}">
        <p14:creationId xmlns:p14="http://schemas.microsoft.com/office/powerpoint/2010/main" val="3928778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1</a:t>
            </a:fld>
            <a:endParaRPr lang="en-US"/>
          </a:p>
        </p:txBody>
      </p:sp>
    </p:spTree>
    <p:extLst>
      <p:ext uri="{BB962C8B-B14F-4D97-AF65-F5344CB8AC3E}">
        <p14:creationId xmlns:p14="http://schemas.microsoft.com/office/powerpoint/2010/main" val="137068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14</a:t>
            </a:fld>
            <a:endParaRPr lang="en-US"/>
          </a:p>
        </p:txBody>
      </p:sp>
    </p:spTree>
    <p:extLst>
      <p:ext uri="{BB962C8B-B14F-4D97-AF65-F5344CB8AC3E}">
        <p14:creationId xmlns:p14="http://schemas.microsoft.com/office/powerpoint/2010/main" val="175627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15</a:t>
            </a:fld>
            <a:endParaRPr lang="en-US"/>
          </a:p>
        </p:txBody>
      </p:sp>
    </p:spTree>
    <p:extLst>
      <p:ext uri="{BB962C8B-B14F-4D97-AF65-F5344CB8AC3E}">
        <p14:creationId xmlns:p14="http://schemas.microsoft.com/office/powerpoint/2010/main" val="174990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16</a:t>
            </a:fld>
            <a:endParaRPr lang="en-US"/>
          </a:p>
        </p:txBody>
      </p:sp>
    </p:spTree>
    <p:extLst>
      <p:ext uri="{BB962C8B-B14F-4D97-AF65-F5344CB8AC3E}">
        <p14:creationId xmlns:p14="http://schemas.microsoft.com/office/powerpoint/2010/main" val="517711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17</a:t>
            </a:fld>
            <a:endParaRPr lang="en-US"/>
          </a:p>
        </p:txBody>
      </p:sp>
    </p:spTree>
    <p:extLst>
      <p:ext uri="{BB962C8B-B14F-4D97-AF65-F5344CB8AC3E}">
        <p14:creationId xmlns:p14="http://schemas.microsoft.com/office/powerpoint/2010/main" val="1214353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18</a:t>
            </a:fld>
            <a:endParaRPr lang="en-US"/>
          </a:p>
        </p:txBody>
      </p:sp>
    </p:spTree>
    <p:extLst>
      <p:ext uri="{BB962C8B-B14F-4D97-AF65-F5344CB8AC3E}">
        <p14:creationId xmlns:p14="http://schemas.microsoft.com/office/powerpoint/2010/main" val="4315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19</a:t>
            </a:fld>
            <a:endParaRPr lang="en-US"/>
          </a:p>
        </p:txBody>
      </p:sp>
    </p:spTree>
    <p:extLst>
      <p:ext uri="{BB962C8B-B14F-4D97-AF65-F5344CB8AC3E}">
        <p14:creationId xmlns:p14="http://schemas.microsoft.com/office/powerpoint/2010/main" val="302810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20</a:t>
            </a:fld>
            <a:endParaRPr lang="en-US"/>
          </a:p>
        </p:txBody>
      </p:sp>
    </p:spTree>
    <p:extLst>
      <p:ext uri="{BB962C8B-B14F-4D97-AF65-F5344CB8AC3E}">
        <p14:creationId xmlns:p14="http://schemas.microsoft.com/office/powerpoint/2010/main" val="290988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22</a:t>
            </a:fld>
            <a:endParaRPr lang="en-US"/>
          </a:p>
        </p:txBody>
      </p:sp>
    </p:spTree>
    <p:extLst>
      <p:ext uri="{BB962C8B-B14F-4D97-AF65-F5344CB8AC3E}">
        <p14:creationId xmlns:p14="http://schemas.microsoft.com/office/powerpoint/2010/main" val="112707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23</a:t>
            </a:fld>
            <a:endParaRPr lang="en-US"/>
          </a:p>
        </p:txBody>
      </p:sp>
    </p:spTree>
    <p:extLst>
      <p:ext uri="{BB962C8B-B14F-4D97-AF65-F5344CB8AC3E}">
        <p14:creationId xmlns:p14="http://schemas.microsoft.com/office/powerpoint/2010/main" val="3176761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24</a:t>
            </a:fld>
            <a:endParaRPr lang="en-US"/>
          </a:p>
        </p:txBody>
      </p:sp>
    </p:spTree>
    <p:extLst>
      <p:ext uri="{BB962C8B-B14F-4D97-AF65-F5344CB8AC3E}">
        <p14:creationId xmlns:p14="http://schemas.microsoft.com/office/powerpoint/2010/main" val="150591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2</a:t>
            </a:fld>
            <a:endParaRPr lang="en-US"/>
          </a:p>
        </p:txBody>
      </p:sp>
    </p:spTree>
    <p:extLst>
      <p:ext uri="{BB962C8B-B14F-4D97-AF65-F5344CB8AC3E}">
        <p14:creationId xmlns:p14="http://schemas.microsoft.com/office/powerpoint/2010/main" val="3939269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25</a:t>
            </a:fld>
            <a:endParaRPr lang="en-US"/>
          </a:p>
        </p:txBody>
      </p:sp>
    </p:spTree>
    <p:extLst>
      <p:ext uri="{BB962C8B-B14F-4D97-AF65-F5344CB8AC3E}">
        <p14:creationId xmlns:p14="http://schemas.microsoft.com/office/powerpoint/2010/main" val="138957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26</a:t>
            </a:fld>
            <a:endParaRPr lang="en-US"/>
          </a:p>
        </p:txBody>
      </p:sp>
    </p:spTree>
    <p:extLst>
      <p:ext uri="{BB962C8B-B14F-4D97-AF65-F5344CB8AC3E}">
        <p14:creationId xmlns:p14="http://schemas.microsoft.com/office/powerpoint/2010/main" val="1004904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27</a:t>
            </a:fld>
            <a:endParaRPr lang="en-US"/>
          </a:p>
        </p:txBody>
      </p:sp>
    </p:spTree>
    <p:extLst>
      <p:ext uri="{BB962C8B-B14F-4D97-AF65-F5344CB8AC3E}">
        <p14:creationId xmlns:p14="http://schemas.microsoft.com/office/powerpoint/2010/main" val="2156738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28</a:t>
            </a:fld>
            <a:endParaRPr lang="en-US"/>
          </a:p>
        </p:txBody>
      </p:sp>
    </p:spTree>
    <p:extLst>
      <p:ext uri="{BB962C8B-B14F-4D97-AF65-F5344CB8AC3E}">
        <p14:creationId xmlns:p14="http://schemas.microsoft.com/office/powerpoint/2010/main" val="2541056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29</a:t>
            </a:fld>
            <a:endParaRPr lang="en-US"/>
          </a:p>
        </p:txBody>
      </p:sp>
    </p:spTree>
    <p:extLst>
      <p:ext uri="{BB962C8B-B14F-4D97-AF65-F5344CB8AC3E}">
        <p14:creationId xmlns:p14="http://schemas.microsoft.com/office/powerpoint/2010/main" val="42419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30</a:t>
            </a:fld>
            <a:endParaRPr lang="en-US"/>
          </a:p>
        </p:txBody>
      </p:sp>
    </p:spTree>
    <p:extLst>
      <p:ext uri="{BB962C8B-B14F-4D97-AF65-F5344CB8AC3E}">
        <p14:creationId xmlns:p14="http://schemas.microsoft.com/office/powerpoint/2010/main" val="3465866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32</a:t>
            </a:fld>
            <a:endParaRPr lang="en-US"/>
          </a:p>
        </p:txBody>
      </p:sp>
    </p:spTree>
    <p:extLst>
      <p:ext uri="{BB962C8B-B14F-4D97-AF65-F5344CB8AC3E}">
        <p14:creationId xmlns:p14="http://schemas.microsoft.com/office/powerpoint/2010/main" val="185676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33</a:t>
            </a:fld>
            <a:endParaRPr lang="en-US"/>
          </a:p>
        </p:txBody>
      </p:sp>
    </p:spTree>
    <p:extLst>
      <p:ext uri="{BB962C8B-B14F-4D97-AF65-F5344CB8AC3E}">
        <p14:creationId xmlns:p14="http://schemas.microsoft.com/office/powerpoint/2010/main" val="2132215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34</a:t>
            </a:fld>
            <a:endParaRPr lang="en-US"/>
          </a:p>
        </p:txBody>
      </p:sp>
    </p:spTree>
    <p:extLst>
      <p:ext uri="{BB962C8B-B14F-4D97-AF65-F5344CB8AC3E}">
        <p14:creationId xmlns:p14="http://schemas.microsoft.com/office/powerpoint/2010/main" val="3651816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35</a:t>
            </a:fld>
            <a:endParaRPr lang="en-US"/>
          </a:p>
        </p:txBody>
      </p:sp>
    </p:spTree>
    <p:extLst>
      <p:ext uri="{BB962C8B-B14F-4D97-AF65-F5344CB8AC3E}">
        <p14:creationId xmlns:p14="http://schemas.microsoft.com/office/powerpoint/2010/main" val="18462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3</a:t>
            </a:fld>
            <a:endParaRPr lang="en-US"/>
          </a:p>
        </p:txBody>
      </p:sp>
    </p:spTree>
    <p:extLst>
      <p:ext uri="{BB962C8B-B14F-4D97-AF65-F5344CB8AC3E}">
        <p14:creationId xmlns:p14="http://schemas.microsoft.com/office/powerpoint/2010/main" val="3515593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36</a:t>
            </a:fld>
            <a:endParaRPr lang="en-US"/>
          </a:p>
        </p:txBody>
      </p:sp>
    </p:spTree>
    <p:extLst>
      <p:ext uri="{BB962C8B-B14F-4D97-AF65-F5344CB8AC3E}">
        <p14:creationId xmlns:p14="http://schemas.microsoft.com/office/powerpoint/2010/main" val="4283119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37</a:t>
            </a:fld>
            <a:endParaRPr lang="en-US"/>
          </a:p>
        </p:txBody>
      </p:sp>
    </p:spTree>
    <p:extLst>
      <p:ext uri="{BB962C8B-B14F-4D97-AF65-F5344CB8AC3E}">
        <p14:creationId xmlns:p14="http://schemas.microsoft.com/office/powerpoint/2010/main" val="3122187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38</a:t>
            </a:fld>
            <a:endParaRPr lang="en-US"/>
          </a:p>
        </p:txBody>
      </p:sp>
    </p:spTree>
    <p:extLst>
      <p:ext uri="{BB962C8B-B14F-4D97-AF65-F5344CB8AC3E}">
        <p14:creationId xmlns:p14="http://schemas.microsoft.com/office/powerpoint/2010/main" val="43799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4</a:t>
            </a:fld>
            <a:endParaRPr lang="en-US"/>
          </a:p>
        </p:txBody>
      </p:sp>
    </p:spTree>
    <p:extLst>
      <p:ext uri="{BB962C8B-B14F-4D97-AF65-F5344CB8AC3E}">
        <p14:creationId xmlns:p14="http://schemas.microsoft.com/office/powerpoint/2010/main" val="76060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5</a:t>
            </a:fld>
            <a:endParaRPr lang="en-US"/>
          </a:p>
        </p:txBody>
      </p:sp>
    </p:spTree>
    <p:extLst>
      <p:ext uri="{BB962C8B-B14F-4D97-AF65-F5344CB8AC3E}">
        <p14:creationId xmlns:p14="http://schemas.microsoft.com/office/powerpoint/2010/main" val="331045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6</a:t>
            </a:fld>
            <a:endParaRPr lang="en-US"/>
          </a:p>
        </p:txBody>
      </p:sp>
    </p:spTree>
    <p:extLst>
      <p:ext uri="{BB962C8B-B14F-4D97-AF65-F5344CB8AC3E}">
        <p14:creationId xmlns:p14="http://schemas.microsoft.com/office/powerpoint/2010/main" val="354746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7</a:t>
            </a:fld>
            <a:endParaRPr lang="en-US"/>
          </a:p>
        </p:txBody>
      </p:sp>
    </p:spTree>
    <p:extLst>
      <p:ext uri="{BB962C8B-B14F-4D97-AF65-F5344CB8AC3E}">
        <p14:creationId xmlns:p14="http://schemas.microsoft.com/office/powerpoint/2010/main" val="238026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8</a:t>
            </a:fld>
            <a:endParaRPr lang="en-US"/>
          </a:p>
        </p:txBody>
      </p:sp>
    </p:spTree>
    <p:extLst>
      <p:ext uri="{BB962C8B-B14F-4D97-AF65-F5344CB8AC3E}">
        <p14:creationId xmlns:p14="http://schemas.microsoft.com/office/powerpoint/2010/main" val="413331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1AD26-B3E2-4D38-866A-DD172EFA3E2B}" type="slidenum">
              <a:rPr lang="en-US" smtClean="0"/>
              <a:t>13</a:t>
            </a:fld>
            <a:endParaRPr lang="en-US"/>
          </a:p>
        </p:txBody>
      </p:sp>
    </p:spTree>
    <p:extLst>
      <p:ext uri="{BB962C8B-B14F-4D97-AF65-F5344CB8AC3E}">
        <p14:creationId xmlns:p14="http://schemas.microsoft.com/office/powerpoint/2010/main" val="2442465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
        <p:nvSpPr>
          <p:cNvPr id="14" name="Footer Placeholder 3"/>
          <p:cNvSpPr txBox="1">
            <a:spLocks/>
          </p:cNvSpPr>
          <p:nvPr userDrawn="1"/>
        </p:nvSpPr>
        <p:spPr>
          <a:xfrm>
            <a:off x="247650" y="6583680"/>
            <a:ext cx="8896350" cy="274320"/>
          </a:xfrm>
          <a:prstGeom prst="rect">
            <a:avLst/>
          </a:prstGeom>
          <a:gradFill flip="none" rotWithShape="1">
            <a:gsLst>
              <a:gs pos="100000">
                <a:srgbClr val="FFFFFF">
                  <a:alpha val="50000"/>
                </a:srgbClr>
              </a:gs>
              <a:gs pos="0">
                <a:schemeClr val="bg1"/>
              </a:gs>
              <a:gs pos="0">
                <a:schemeClr val="bg1">
                  <a:alpha val="0"/>
                </a:schemeClr>
              </a:gs>
            </a:gsLst>
            <a:lin ang="0" scaled="1"/>
            <a:tileRect/>
          </a:gradFill>
        </p:spPr>
        <p:txBody>
          <a:bodyPr vert="horz" lIns="91440" tIns="45720" rIns="91440" bIns="45720" rtlCol="0" anchor="ctr"/>
          <a:lstStyle>
            <a:defPPr>
              <a:defRPr lang="en-US"/>
            </a:defPPr>
            <a:lvl1pPr algn="ctr" rtl="0" fontAlgn="auto">
              <a:spcBef>
                <a:spcPts val="0"/>
              </a:spcBef>
              <a:spcAft>
                <a:spcPts val="0"/>
              </a:spcAft>
              <a:defRPr sz="1200" b="0" kern="1200">
                <a:solidFill>
                  <a:schemeClr val="bg1"/>
                </a:solidFill>
                <a:latin typeface="+mj-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defRPr/>
            </a:pPr>
            <a:r>
              <a:rPr lang="en-US" sz="1200" b="0" i="0">
                <a:solidFill>
                  <a:schemeClr val="tx1">
                    <a:lumMod val="85000"/>
                    <a:lumOff val="15000"/>
                  </a:schemeClr>
                </a:solidFill>
              </a:rPr>
              <a:t>Our </a:t>
            </a:r>
            <a:r>
              <a:rPr lang="en-US" sz="1200" b="0" i="0" baseline="0">
                <a:solidFill>
                  <a:schemeClr val="tx1">
                    <a:lumMod val="85000"/>
                    <a:lumOff val="15000"/>
                  </a:schemeClr>
                </a:solidFill>
              </a:rPr>
              <a:t>mission is to </a:t>
            </a:r>
            <a:r>
              <a:rPr lang="en-US" sz="1200" b="1" i="1">
                <a:solidFill>
                  <a:schemeClr val="tx1">
                    <a:lumMod val="85000"/>
                    <a:lumOff val="15000"/>
                  </a:schemeClr>
                </a:solidFill>
              </a:rPr>
              <a:t>Keep Alaska Moving</a:t>
            </a:r>
            <a:r>
              <a:rPr lang="en-US" sz="1200" b="1">
                <a:solidFill>
                  <a:schemeClr val="tx1">
                    <a:lumMod val="85000"/>
                    <a:lumOff val="15000"/>
                  </a:schemeClr>
                </a:solidFill>
              </a:rPr>
              <a:t> </a:t>
            </a:r>
            <a:r>
              <a:rPr lang="en-US" sz="1200">
                <a:solidFill>
                  <a:schemeClr val="tx1">
                    <a:lumMod val="85000"/>
                    <a:lumOff val="15000"/>
                  </a:schemeClr>
                </a:solidFill>
              </a:rPr>
              <a:t>through service and infrastructure.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1000" y="2209800"/>
            <a:ext cx="990600" cy="990600"/>
          </a:xfrm>
          <a:prstGeom prst="rect">
            <a:avLst/>
          </a:prstGeom>
        </p:spPr>
      </p:pic>
      <p:sp>
        <p:nvSpPr>
          <p:cNvPr id="17" name="Title 1"/>
          <p:cNvSpPr txBox="1">
            <a:spLocks/>
          </p:cNvSpPr>
          <p:nvPr userDrawn="1"/>
        </p:nvSpPr>
        <p:spPr>
          <a:xfrm>
            <a:off x="2590800" y="3200400"/>
            <a:ext cx="6553200" cy="990600"/>
          </a:xfrm>
          <a:prstGeom prst="rect">
            <a:avLst/>
          </a:prstGeom>
          <a:noFill/>
        </p:spPr>
        <p:txBody>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algn="r" fontAlgn="auto">
              <a:spcAft>
                <a:spcPts val="0"/>
              </a:spcAft>
              <a:defRPr/>
            </a:pPr>
            <a:r>
              <a:rPr lang="en-US" sz="2700">
                <a:ln w="12700">
                  <a:noFill/>
                </a:ln>
                <a:solidFill>
                  <a:srgbClr val="4A4646"/>
                </a:solidFill>
                <a:effectLst/>
                <a:ea typeface="+mj-ea"/>
                <a:cs typeface="+mj-cs"/>
              </a:rPr>
              <a:t>Alaska Department of Transportation &amp; Public Facilities</a:t>
            </a:r>
          </a:p>
        </p:txBody>
      </p:sp>
    </p:spTree>
    <p:extLst>
      <p:ext uri="{BB962C8B-B14F-4D97-AF65-F5344CB8AC3E}">
        <p14:creationId xmlns:p14="http://schemas.microsoft.com/office/powerpoint/2010/main" val="212611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title ba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85850"/>
          </a:xfrm>
          <a:prstGeom prst="rect">
            <a:avLst/>
          </a:prstGeom>
        </p:spPr>
      </p:pic>
      <p:sp>
        <p:nvSpPr>
          <p:cNvPr id="19" name="Title 1"/>
          <p:cNvSpPr>
            <a:spLocks noGrp="1"/>
          </p:cNvSpPr>
          <p:nvPr>
            <p:ph type="title"/>
          </p:nvPr>
        </p:nvSpPr>
        <p:spPr>
          <a:xfrm>
            <a:off x="0" y="0"/>
            <a:ext cx="9144000" cy="1085850"/>
          </a:xfrm>
          <a:noFill/>
        </p:spPr>
        <p:txBody>
          <a:bodyPr/>
          <a:lstStyle>
            <a:lvl1pPr>
              <a:defRPr>
                <a:solidFill>
                  <a:schemeClr val="tx1">
                    <a:lumMod val="75000"/>
                    <a:lumOff val="25000"/>
                  </a:schemeClr>
                </a:solidFill>
              </a:defRPr>
            </a:lvl1pPr>
          </a:lstStyle>
          <a:p>
            <a:r>
              <a:rPr lang="en-US"/>
              <a:t>Click to edit Master title style</a:t>
            </a:r>
          </a:p>
        </p:txBody>
      </p:sp>
      <p:sp>
        <p:nvSpPr>
          <p:cNvPr id="21" name="Slide Number Placeholder 4"/>
          <p:cNvSpPr txBox="1">
            <a:spLocks/>
          </p:cNvSpPr>
          <p:nvPr userDrawn="1"/>
        </p:nvSpPr>
        <p:spPr>
          <a:xfrm>
            <a:off x="8458200" y="6675120"/>
            <a:ext cx="685800" cy="182880"/>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a:p>
        </p:txBody>
      </p:sp>
      <p:sp>
        <p:nvSpPr>
          <p:cNvPr id="5" name="Text Placeholder 2"/>
          <p:cNvSpPr>
            <a:spLocks noGrp="1"/>
          </p:cNvSpPr>
          <p:nvPr>
            <p:ph idx="1"/>
          </p:nvPr>
        </p:nvSpPr>
        <p:spPr bwMode="auto">
          <a:xfrm>
            <a:off x="152400" y="1146048"/>
            <a:ext cx="8839200" cy="540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10"/>
          </p:nvPr>
        </p:nvSpPr>
        <p:spPr/>
        <p:txBody>
          <a:bodyPr/>
          <a:lstStyle/>
          <a:p>
            <a:pPr>
              <a:defRPr/>
            </a:pPr>
            <a:fld id="{A98B6FD7-91B3-4D10-B688-973CF5EAA776}" type="slidenum">
              <a:rPr lang="en-US" smtClean="0"/>
              <a:pPr>
                <a:defRPr/>
              </a:pPr>
              <a:t>‹#›</a:t>
            </a:fld>
            <a:endParaRPr lang="en-US"/>
          </a:p>
        </p:txBody>
      </p:sp>
    </p:spTree>
    <p:extLst>
      <p:ext uri="{BB962C8B-B14F-4D97-AF65-F5344CB8AC3E}">
        <p14:creationId xmlns:p14="http://schemas.microsoft.com/office/powerpoint/2010/main" val="340706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Slide Number Placeholder 4"/>
          <p:cNvSpPr txBox="1">
            <a:spLocks/>
          </p:cNvSpPr>
          <p:nvPr userDrawn="1"/>
        </p:nvSpPr>
        <p:spPr>
          <a:xfrm>
            <a:off x="8458200" y="6675120"/>
            <a:ext cx="685800" cy="182880"/>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a:p>
        </p:txBody>
      </p:sp>
      <p:sp>
        <p:nvSpPr>
          <p:cNvPr id="9" name="Title 1"/>
          <p:cNvSpPr>
            <a:spLocks noGrp="1"/>
          </p:cNvSpPr>
          <p:nvPr>
            <p:ph type="title"/>
          </p:nvPr>
        </p:nvSpPr>
        <p:spPr>
          <a:xfrm>
            <a:off x="0" y="0"/>
            <a:ext cx="9144000" cy="1085850"/>
          </a:xfrm>
          <a:noFill/>
        </p:spPr>
        <p:txBody>
          <a:bodyPr/>
          <a:lstStyle/>
          <a:p>
            <a:r>
              <a:rPr lang="en-US"/>
              <a:t>Click to edit Master title style</a:t>
            </a:r>
          </a:p>
        </p:txBody>
      </p:sp>
    </p:spTree>
    <p:extLst>
      <p:ext uri="{BB962C8B-B14F-4D97-AF65-F5344CB8AC3E}">
        <p14:creationId xmlns:p14="http://schemas.microsoft.com/office/powerpoint/2010/main" val="6051857"/>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EAB0777-4C60-462E-A92C-CDAFD498799C}" type="datetimeFigureOut">
              <a:rPr lang="en-US" smtClean="0"/>
              <a:t>10/14/2020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35884556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946648"/>
            <a:ext cx="9144000" cy="914400"/>
          </a:xfrm>
          <a:prstGeom prst="rect">
            <a:avLst/>
          </a:prstGeom>
        </p:spPr>
      </p:pic>
      <p:sp>
        <p:nvSpPr>
          <p:cNvPr id="1027" name="Title Placeholder 1"/>
          <p:cNvSpPr>
            <a:spLocks noGrp="1"/>
          </p:cNvSpPr>
          <p:nvPr>
            <p:ph type="title"/>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52400" y="917448"/>
            <a:ext cx="8839200" cy="563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458200" y="6675120"/>
            <a:ext cx="685800" cy="182880"/>
          </a:xfrm>
          <a:prstGeom prst="rect">
            <a:avLst/>
          </a:prstGeom>
        </p:spPr>
        <p:txBody>
          <a:bodyPr vert="horz" lIns="91440" tIns="45720" rIns="91440" bIns="45720" rtlCol="0" anchor="ctr"/>
          <a:lstStyle>
            <a:lvl1pPr algn="r" fontAlgn="auto">
              <a:spcBef>
                <a:spcPts val="0"/>
              </a:spcBef>
              <a:spcAft>
                <a:spcPts val="0"/>
              </a:spcAft>
              <a:defRPr sz="800">
                <a:solidFill>
                  <a:schemeClr val="bg1"/>
                </a:solidFill>
                <a:latin typeface="Arial" pitchFamily="34" charset="0"/>
                <a:cs typeface="Arial" pitchFamily="34" charset="0"/>
              </a:defRPr>
            </a:lvl1pPr>
          </a:lstStyle>
          <a:p>
            <a:pPr>
              <a:defRPr/>
            </a:pPr>
            <a:fld id="{A98B6FD7-91B3-4D10-B688-973CF5EAA776}" type="slidenum">
              <a:rPr lang="en-US"/>
              <a:pPr>
                <a:defRPr/>
              </a:pPr>
              <a:t>‹#›</a:t>
            </a:fld>
            <a:endParaRPr lang="en-US"/>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288" y="6382512"/>
            <a:ext cx="457200" cy="457200"/>
          </a:xfrm>
          <a:prstGeom prst="rect">
            <a:avLst/>
          </a:prstGeom>
          <a:effectLst>
            <a:outerShdw blurRad="50800" dist="38100" dir="18900000" algn="bl" rotWithShape="0">
              <a:prstClr val="black">
                <a:alpha val="20000"/>
              </a:prstClr>
            </a:outerShdw>
          </a:effectLst>
        </p:spPr>
      </p:pic>
    </p:spTree>
  </p:cSld>
  <p:clrMap bg1="lt1" tx1="dk1" bg2="lt2" tx2="dk2" accent1="accent1" accent2="accent2" accent3="accent3" accent4="accent4" accent5="accent5" accent6="accent6" hlink="hlink" folHlink="folHlink"/>
  <p:sldLayoutIdLst>
    <p:sldLayoutId id="2147483687" r:id="rId1"/>
    <p:sldLayoutId id="2147483692" r:id="rId2"/>
    <p:sldLayoutId id="2147483694" r:id="rId3"/>
    <p:sldLayoutId id="2147483695" r:id="rId4"/>
  </p:sldLayoutIdLst>
  <p:txStyles>
    <p:titleStyle>
      <a:lvl1pPr algn="ctr" rtl="0" eaLnBrk="1" fontAlgn="base" hangingPunct="1">
        <a:spcBef>
          <a:spcPct val="0"/>
        </a:spcBef>
        <a:spcAft>
          <a:spcPct val="0"/>
        </a:spcAft>
        <a:defRPr sz="3200" kern="1200">
          <a:solidFill>
            <a:schemeClr val="tx1">
              <a:lumMod val="75000"/>
              <a:lumOff val="25000"/>
            </a:schemeClr>
          </a:solidFill>
          <a:latin typeface="Arial Black" pitchFamily="34" charset="0"/>
          <a:ea typeface="+mj-ea"/>
          <a:cs typeface="+mj-cs"/>
        </a:defRPr>
      </a:lvl1pPr>
      <a:lvl2pPr algn="ctr" rtl="0" eaLnBrk="1" fontAlgn="base" hangingPunct="1">
        <a:spcBef>
          <a:spcPct val="0"/>
        </a:spcBef>
        <a:spcAft>
          <a:spcPct val="0"/>
        </a:spcAft>
        <a:defRPr sz="3800">
          <a:solidFill>
            <a:schemeClr val="tx1"/>
          </a:solidFill>
          <a:latin typeface="Arial Black" pitchFamily="34" charset="0"/>
        </a:defRPr>
      </a:lvl2pPr>
      <a:lvl3pPr algn="ctr" rtl="0" eaLnBrk="1" fontAlgn="base" hangingPunct="1">
        <a:spcBef>
          <a:spcPct val="0"/>
        </a:spcBef>
        <a:spcAft>
          <a:spcPct val="0"/>
        </a:spcAft>
        <a:defRPr sz="3800">
          <a:solidFill>
            <a:schemeClr val="tx1"/>
          </a:solidFill>
          <a:latin typeface="Arial Black" pitchFamily="34" charset="0"/>
        </a:defRPr>
      </a:lvl3pPr>
      <a:lvl4pPr algn="ctr" rtl="0" eaLnBrk="1" fontAlgn="base" hangingPunct="1">
        <a:spcBef>
          <a:spcPct val="0"/>
        </a:spcBef>
        <a:spcAft>
          <a:spcPct val="0"/>
        </a:spcAft>
        <a:defRPr sz="3800">
          <a:solidFill>
            <a:schemeClr val="tx1"/>
          </a:solidFill>
          <a:latin typeface="Arial Black" pitchFamily="34" charset="0"/>
        </a:defRPr>
      </a:lvl4pPr>
      <a:lvl5pPr algn="ctr" rtl="0" eaLnBrk="1" fontAlgn="base" hangingPunct="1">
        <a:spcBef>
          <a:spcPct val="0"/>
        </a:spcBef>
        <a:spcAft>
          <a:spcPct val="0"/>
        </a:spcAft>
        <a:defRPr sz="3800">
          <a:solidFill>
            <a:schemeClr val="tx1"/>
          </a:solidFill>
          <a:latin typeface="Arial Black" pitchFamily="34" charset="0"/>
        </a:defRPr>
      </a:lvl5pPr>
      <a:lvl6pPr marL="457200" algn="ctr" rtl="0" eaLnBrk="1" fontAlgn="base" hangingPunct="1">
        <a:spcBef>
          <a:spcPct val="0"/>
        </a:spcBef>
        <a:spcAft>
          <a:spcPct val="0"/>
        </a:spcAft>
        <a:defRPr sz="3800">
          <a:solidFill>
            <a:schemeClr val="tx1"/>
          </a:solidFill>
          <a:latin typeface="Arial Black" pitchFamily="34" charset="0"/>
        </a:defRPr>
      </a:lvl6pPr>
      <a:lvl7pPr marL="914400" algn="ctr" rtl="0" eaLnBrk="1" fontAlgn="base" hangingPunct="1">
        <a:spcBef>
          <a:spcPct val="0"/>
        </a:spcBef>
        <a:spcAft>
          <a:spcPct val="0"/>
        </a:spcAft>
        <a:defRPr sz="3800">
          <a:solidFill>
            <a:schemeClr val="tx1"/>
          </a:solidFill>
          <a:latin typeface="Arial Black" pitchFamily="34" charset="0"/>
        </a:defRPr>
      </a:lvl7pPr>
      <a:lvl8pPr marL="1371600" algn="ctr" rtl="0" eaLnBrk="1" fontAlgn="base" hangingPunct="1">
        <a:spcBef>
          <a:spcPct val="0"/>
        </a:spcBef>
        <a:spcAft>
          <a:spcPct val="0"/>
        </a:spcAft>
        <a:defRPr sz="3800">
          <a:solidFill>
            <a:schemeClr val="tx1"/>
          </a:solidFill>
          <a:latin typeface="Arial Black" pitchFamily="34" charset="0"/>
        </a:defRPr>
      </a:lvl8pPr>
      <a:lvl9pPr marL="1828800" algn="ctr" rtl="0" eaLnBrk="1" fontAlgn="base" hangingPunct="1">
        <a:spcBef>
          <a:spcPct val="0"/>
        </a:spcBef>
        <a:spcAft>
          <a:spcPct val="0"/>
        </a:spcAft>
        <a:defRPr sz="3800">
          <a:solidFill>
            <a:schemeClr val="tx1"/>
          </a:solidFill>
          <a:latin typeface="Arial Black" pitchFamily="34" charset="0"/>
        </a:defRPr>
      </a:lvl9pPr>
    </p:titleStyle>
    <p:bodyStyle>
      <a:lvl1pPr marL="228600" indent="-228600" algn="l" rtl="0" eaLnBrk="1" fontAlgn="base" hangingPunct="1">
        <a:spcBef>
          <a:spcPct val="20000"/>
        </a:spcBef>
        <a:spcAft>
          <a:spcPct val="0"/>
        </a:spcAft>
        <a:buClr>
          <a:schemeClr val="tx1">
            <a:lumMod val="65000"/>
            <a:lumOff val="35000"/>
          </a:schemeClr>
        </a:buClr>
        <a:buSzPct val="100000"/>
        <a:buFont typeface="Arial" charset="0"/>
        <a:buChar char="•"/>
        <a:defRPr sz="2800" kern="1200">
          <a:solidFill>
            <a:schemeClr val="tx1"/>
          </a:solidFill>
          <a:latin typeface="+mn-lt"/>
          <a:ea typeface="+mn-ea"/>
          <a:cs typeface="Arial" pitchFamily="34" charset="0"/>
        </a:defRPr>
      </a:lvl1pPr>
      <a:lvl2pPr marL="685800" indent="-228600" algn="l" rtl="0" eaLnBrk="1" fontAlgn="base" hangingPunct="1">
        <a:spcBef>
          <a:spcPct val="20000"/>
        </a:spcBef>
        <a:spcAft>
          <a:spcPct val="0"/>
        </a:spcAft>
        <a:buClr>
          <a:schemeClr val="tx1">
            <a:lumMod val="50000"/>
            <a:lumOff val="50000"/>
          </a:schemeClr>
        </a:buClr>
        <a:buSzPct val="80000"/>
        <a:buFont typeface="Wingdings" pitchFamily="2" charset="2"/>
        <a:buChar char="§"/>
        <a:defRPr sz="2600" kern="1200">
          <a:solidFill>
            <a:schemeClr val="tx1"/>
          </a:solidFill>
          <a:latin typeface="+mn-lt"/>
          <a:ea typeface="+mn-ea"/>
          <a:cs typeface="Arial" pitchFamily="34" charset="0"/>
        </a:defRPr>
      </a:lvl2pPr>
      <a:lvl3pPr marL="1143000" indent="-228600" algn="l" rtl="0" eaLnBrk="1" fontAlgn="base" hangingPunct="1">
        <a:spcBef>
          <a:spcPct val="20000"/>
        </a:spcBef>
        <a:spcAft>
          <a:spcPct val="0"/>
        </a:spcAft>
        <a:buClr>
          <a:schemeClr val="tx1">
            <a:lumMod val="65000"/>
            <a:lumOff val="35000"/>
          </a:schemeClr>
        </a:buClr>
        <a:buFont typeface="Arial" charset="0"/>
        <a:buChar char="•"/>
        <a:defRPr sz="2400" kern="1200">
          <a:solidFill>
            <a:schemeClr val="tx1"/>
          </a:solidFill>
          <a:latin typeface="+mn-lt"/>
          <a:ea typeface="+mn-ea"/>
          <a:cs typeface="Arial" pitchFamily="34" charset="0"/>
        </a:defRPr>
      </a:lvl3pPr>
      <a:lvl4pPr marL="1600200" indent="-228600" algn="l" rtl="0" eaLnBrk="1" fontAlgn="base" hangingPunct="1">
        <a:spcBef>
          <a:spcPct val="20000"/>
        </a:spcBef>
        <a:spcAft>
          <a:spcPct val="0"/>
        </a:spcAft>
        <a:buClr>
          <a:schemeClr val="tx1">
            <a:lumMod val="50000"/>
            <a:lumOff val="50000"/>
          </a:schemeClr>
        </a:buClr>
        <a:buSzPct val="80000"/>
        <a:buFont typeface="Wingdings" pitchFamily="2" charset="2"/>
        <a:buChar char=""/>
        <a:defRPr sz="22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Clr>
          <a:srgbClr val="7F7F7F"/>
        </a:buClr>
        <a:buSzPct val="95000"/>
        <a:buFont typeface="Arial"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kleg.gov/basis/statutes.asp#19.2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kleg.gov/basis/aac.asp#17.1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ot.alaska.gov/stwddes/dcspubs/assets/pdf/directives/attach/utility_manual_all.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Traffic_engineering_%28transportation%2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52600" y="4038600"/>
            <a:ext cx="7391400" cy="2095500"/>
          </a:xfrm>
        </p:spPr>
        <p:txBody>
          <a:bodyPr>
            <a:normAutofit/>
          </a:bodyPr>
          <a:lstStyle/>
          <a:p>
            <a:pPr algn="ctr"/>
            <a:r>
              <a:rPr lang="en-US" sz="3600">
                <a:solidFill>
                  <a:schemeClr val="tx1">
                    <a:lumMod val="95000"/>
                  </a:schemeClr>
                </a:solidFill>
              </a:rPr>
              <a:t>Q&amp;A - Traffic Design, Safety and Utilities</a:t>
            </a:r>
            <a:r>
              <a:rPr lang="en-US">
                <a:solidFill>
                  <a:schemeClr val="tx1">
                    <a:lumMod val="95000"/>
                  </a:schemeClr>
                </a:solidFill>
              </a:rPr>
              <a:t/>
            </a:r>
            <a:br>
              <a:rPr lang="en-US">
                <a:solidFill>
                  <a:schemeClr val="tx1">
                    <a:lumMod val="95000"/>
                  </a:schemeClr>
                </a:solidFill>
              </a:rPr>
            </a:br>
            <a:r>
              <a:rPr lang="en-US" sz="2400">
                <a:solidFill>
                  <a:schemeClr val="tx1">
                    <a:lumMod val="95000"/>
                  </a:schemeClr>
                </a:solidFill>
              </a:rPr>
              <a:t>Share the Knowledge</a:t>
            </a:r>
          </a:p>
        </p:txBody>
      </p:sp>
      <p:sp>
        <p:nvSpPr>
          <p:cNvPr id="3" name="Subtitle 2"/>
          <p:cNvSpPr>
            <a:spLocks noGrp="1"/>
          </p:cNvSpPr>
          <p:nvPr>
            <p:ph type="subTitle" idx="4294967295"/>
          </p:nvPr>
        </p:nvSpPr>
        <p:spPr>
          <a:xfrm>
            <a:off x="3886200" y="5926183"/>
            <a:ext cx="5257800" cy="628650"/>
          </a:xfrm>
        </p:spPr>
        <p:txBody>
          <a:bodyPr>
            <a:normAutofit/>
          </a:bodyPr>
          <a:lstStyle/>
          <a:p>
            <a:pPr marL="0" indent="0" algn="ctr">
              <a:buNone/>
            </a:pPr>
            <a:r>
              <a:rPr lang="en-US">
                <a:solidFill>
                  <a:schemeClr val="tx1">
                    <a:lumMod val="95000"/>
                  </a:schemeClr>
                </a:solidFill>
              </a:rPr>
              <a:t>October 14, 2020</a:t>
            </a:r>
          </a:p>
        </p:txBody>
      </p:sp>
    </p:spTree>
    <p:extLst>
      <p:ext uri="{BB962C8B-B14F-4D97-AF65-F5344CB8AC3E}">
        <p14:creationId xmlns:p14="http://schemas.microsoft.com/office/powerpoint/2010/main" val="3898857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6376-6B3D-4612-88C5-875D50D3284A}"/>
              </a:ext>
            </a:extLst>
          </p:cNvPr>
          <p:cNvSpPr>
            <a:spLocks noGrp="1"/>
          </p:cNvSpPr>
          <p:nvPr>
            <p:ph type="title"/>
          </p:nvPr>
        </p:nvSpPr>
        <p:spPr>
          <a:xfrm>
            <a:off x="0" y="0"/>
            <a:ext cx="9144000" cy="961160"/>
          </a:xfrm>
        </p:spPr>
        <p:txBody>
          <a:bodyPr/>
          <a:lstStyle/>
          <a:p>
            <a:r>
              <a:rPr lang="en-US">
                <a:latin typeface="Arial Black"/>
              </a:rPr>
              <a:t>Alaska Statute 19.25</a:t>
            </a:r>
            <a:endParaRPr lang="en-US"/>
          </a:p>
        </p:txBody>
      </p:sp>
      <p:sp>
        <p:nvSpPr>
          <p:cNvPr id="3" name="Content Placeholder 2">
            <a:extLst>
              <a:ext uri="{FF2B5EF4-FFF2-40B4-BE49-F238E27FC236}">
                <a16:creationId xmlns:a16="http://schemas.microsoft.com/office/drawing/2014/main" id="{E8EDF22D-3E1D-49F7-BFC6-ACD2AFC45125}"/>
              </a:ext>
            </a:extLst>
          </p:cNvPr>
          <p:cNvSpPr>
            <a:spLocks noGrp="1"/>
          </p:cNvSpPr>
          <p:nvPr>
            <p:ph idx="1"/>
          </p:nvPr>
        </p:nvSpPr>
        <p:spPr>
          <a:xfrm>
            <a:off x="152400" y="1031748"/>
            <a:ext cx="8839200" cy="5521452"/>
          </a:xfrm>
        </p:spPr>
        <p:txBody>
          <a:bodyPr/>
          <a:lstStyle/>
          <a:p>
            <a:pPr marL="0" indent="0">
              <a:buNone/>
            </a:pPr>
            <a:r>
              <a:rPr lang="en-US">
                <a:ea typeface="+mn-lt"/>
                <a:cs typeface="+mn-lt"/>
              </a:rPr>
              <a:t>AS 19.25 Utilities, Advertising, Encroachments, and Memorials</a:t>
            </a:r>
            <a:endParaRPr lang="en-US">
              <a:ea typeface="+mn-lt"/>
            </a:endParaRPr>
          </a:p>
          <a:p>
            <a:endParaRPr lang="en-US" sz="2400">
              <a:ea typeface="+mn-lt"/>
              <a:cs typeface="+mn-lt"/>
            </a:endParaRPr>
          </a:p>
          <a:p>
            <a:r>
              <a:rPr lang="en-US" sz="2200">
                <a:ea typeface="+mn-lt"/>
                <a:cs typeface="+mn-lt"/>
              </a:rPr>
              <a:t>Gives the utilities rights to occupy the state right-of-way in accordance with regulations adopted by the department and with a department-issued permit.</a:t>
            </a:r>
            <a:endParaRPr lang="en-US" sz="2200"/>
          </a:p>
          <a:p>
            <a:endParaRPr lang="en-US" sz="2200">
              <a:ea typeface="+mn-lt"/>
              <a:cs typeface="+mn-lt"/>
            </a:endParaRPr>
          </a:p>
          <a:p>
            <a:r>
              <a:rPr lang="en-US" sz="2200">
                <a:ea typeface="+mn-lt"/>
                <a:cs typeface="+mn-lt"/>
              </a:rPr>
              <a:t>Gives the department the right to issue an </a:t>
            </a:r>
            <a:r>
              <a:rPr lang="en-US" sz="2200" i="1">
                <a:ea typeface="+mn-lt"/>
                <a:cs typeface="+mn-lt"/>
              </a:rPr>
              <a:t>Order to Relocate</a:t>
            </a:r>
            <a:r>
              <a:rPr lang="en-US" sz="2200">
                <a:ea typeface="+mn-lt"/>
                <a:cs typeface="+mn-lt"/>
              </a:rPr>
              <a:t> if utility facility has to be changed/relocated to accommodate a construction project</a:t>
            </a:r>
          </a:p>
          <a:p>
            <a:endParaRPr lang="en-US" sz="2200">
              <a:ea typeface="+mn-lt"/>
              <a:cs typeface="+mn-lt"/>
            </a:endParaRPr>
          </a:p>
          <a:p>
            <a:r>
              <a:rPr lang="en-US" sz="2200">
                <a:ea typeface="+mn-lt"/>
                <a:cs typeface="+mn-lt"/>
              </a:rPr>
              <a:t>Identifies when state pays for relocation</a:t>
            </a:r>
          </a:p>
          <a:p>
            <a:endParaRPr lang="en-US" sz="2200">
              <a:ea typeface="+mn-lt"/>
              <a:cs typeface="+mn-lt"/>
            </a:endParaRPr>
          </a:p>
          <a:p>
            <a:r>
              <a:rPr lang="en-US" sz="2200">
                <a:ea typeface="+mn-lt"/>
                <a:cs typeface="+mn-lt"/>
                <a:hlinkClick r:id="rId2"/>
              </a:rPr>
              <a:t>http://www.akleg.gov/basis/statutes.asp#19.25</a:t>
            </a:r>
            <a:r>
              <a:rPr lang="en-US" sz="2200">
                <a:ea typeface="+mn-lt"/>
                <a:cs typeface="+mn-lt"/>
              </a:rPr>
              <a:t> </a:t>
            </a:r>
            <a:endParaRPr lang="en-US" sz="2200"/>
          </a:p>
          <a:p>
            <a:endParaRPr lang="en-US"/>
          </a:p>
        </p:txBody>
      </p:sp>
    </p:spTree>
    <p:extLst>
      <p:ext uri="{BB962C8B-B14F-4D97-AF65-F5344CB8AC3E}">
        <p14:creationId xmlns:p14="http://schemas.microsoft.com/office/powerpoint/2010/main" val="35639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2D9E-6D4E-4576-9ED9-176389235303}"/>
              </a:ext>
            </a:extLst>
          </p:cNvPr>
          <p:cNvSpPr>
            <a:spLocks noGrp="1"/>
          </p:cNvSpPr>
          <p:nvPr>
            <p:ph type="title"/>
          </p:nvPr>
        </p:nvSpPr>
        <p:spPr/>
        <p:txBody>
          <a:bodyPr/>
          <a:lstStyle/>
          <a:p>
            <a:r>
              <a:rPr lang="en-US">
                <a:latin typeface="Arial Black"/>
              </a:rPr>
              <a:t>Alaska Admin Code</a:t>
            </a:r>
            <a:endParaRPr lang="en-US"/>
          </a:p>
        </p:txBody>
      </p:sp>
      <p:sp>
        <p:nvSpPr>
          <p:cNvPr id="3" name="Content Placeholder 2">
            <a:extLst>
              <a:ext uri="{FF2B5EF4-FFF2-40B4-BE49-F238E27FC236}">
                <a16:creationId xmlns:a16="http://schemas.microsoft.com/office/drawing/2014/main" id="{69380D75-F745-4459-81F6-80F8F09C6741}"/>
              </a:ext>
            </a:extLst>
          </p:cNvPr>
          <p:cNvSpPr>
            <a:spLocks noGrp="1"/>
          </p:cNvSpPr>
          <p:nvPr>
            <p:ph idx="1"/>
          </p:nvPr>
        </p:nvSpPr>
        <p:spPr/>
        <p:txBody>
          <a:bodyPr/>
          <a:lstStyle/>
          <a:p>
            <a:pPr marL="0" indent="0">
              <a:buNone/>
            </a:pPr>
            <a:endParaRPr lang="en-US">
              <a:ea typeface="+mn-lt"/>
              <a:cs typeface="+mn-lt"/>
            </a:endParaRPr>
          </a:p>
          <a:p>
            <a:pPr marL="0" indent="0">
              <a:buNone/>
            </a:pPr>
            <a:r>
              <a:rPr lang="en-US">
                <a:ea typeface="+mn-lt"/>
                <a:cs typeface="+mn-lt"/>
              </a:rPr>
              <a:t>17AAC15 Utility and Railroad </a:t>
            </a:r>
            <a:endParaRPr lang="en-US"/>
          </a:p>
          <a:p>
            <a:pPr marL="0" indent="0">
              <a:buNone/>
            </a:pPr>
            <a:endParaRPr lang="en-US">
              <a:ea typeface="+mn-lt"/>
              <a:cs typeface="+mn-lt"/>
            </a:endParaRPr>
          </a:p>
          <a:p>
            <a:r>
              <a:rPr lang="en-US" sz="2400">
                <a:ea typeface="+mn-lt"/>
                <a:cs typeface="+mn-lt"/>
              </a:rPr>
              <a:t>Specifics rules and regulations for issuing utility permits, including on section line rights-of-way and railroad permits</a:t>
            </a:r>
          </a:p>
          <a:p>
            <a:endParaRPr lang="en-US" sz="2400">
              <a:ea typeface="+mn-lt"/>
              <a:cs typeface="+mn-lt"/>
            </a:endParaRPr>
          </a:p>
          <a:p>
            <a:r>
              <a:rPr lang="en-US" sz="2400">
                <a:ea typeface="+mn-lt"/>
                <a:cs typeface="+mn-lt"/>
              </a:rPr>
              <a:t>Specifics about utility relocation, including agreements and railroad-related work</a:t>
            </a:r>
          </a:p>
          <a:p>
            <a:endParaRPr lang="en-US" sz="2400">
              <a:ea typeface="+mn-lt"/>
              <a:cs typeface="+mn-lt"/>
            </a:endParaRPr>
          </a:p>
          <a:p>
            <a:r>
              <a:rPr lang="en-US" sz="2400">
                <a:ea typeface="+mn-lt"/>
                <a:cs typeface="+mn-lt"/>
                <a:hlinkClick r:id="rId2"/>
              </a:rPr>
              <a:t>http://www.akleg.gov/basis/aac.asp#17.15</a:t>
            </a:r>
            <a:r>
              <a:rPr lang="en-US" sz="2400">
                <a:ea typeface="+mn-lt"/>
                <a:cs typeface="+mn-lt"/>
              </a:rPr>
              <a:t> </a:t>
            </a:r>
          </a:p>
          <a:p>
            <a:endParaRPr lang="en-US"/>
          </a:p>
        </p:txBody>
      </p:sp>
    </p:spTree>
    <p:extLst>
      <p:ext uri="{BB962C8B-B14F-4D97-AF65-F5344CB8AC3E}">
        <p14:creationId xmlns:p14="http://schemas.microsoft.com/office/powerpoint/2010/main" val="322750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56A1-B5B9-4212-9352-7658983F373D}"/>
              </a:ext>
            </a:extLst>
          </p:cNvPr>
          <p:cNvSpPr>
            <a:spLocks noGrp="1"/>
          </p:cNvSpPr>
          <p:nvPr>
            <p:ph type="title"/>
          </p:nvPr>
        </p:nvSpPr>
        <p:spPr/>
        <p:txBody>
          <a:bodyPr/>
          <a:lstStyle/>
          <a:p>
            <a:r>
              <a:rPr lang="en-US">
                <a:latin typeface="Arial Black"/>
              </a:rPr>
              <a:t>Utility Manual </a:t>
            </a:r>
            <a:endParaRPr lang="en-US"/>
          </a:p>
        </p:txBody>
      </p:sp>
      <p:pic>
        <p:nvPicPr>
          <p:cNvPr id="4" name="Picture 4">
            <a:extLst>
              <a:ext uri="{FF2B5EF4-FFF2-40B4-BE49-F238E27FC236}">
                <a16:creationId xmlns:a16="http://schemas.microsoft.com/office/drawing/2014/main" id="{26E6B84A-FC54-4034-A7AE-14C4E39AB717}"/>
              </a:ext>
            </a:extLst>
          </p:cNvPr>
          <p:cNvPicPr>
            <a:picLocks noGrp="1" noChangeAspect="1"/>
          </p:cNvPicPr>
          <p:nvPr>
            <p:ph idx="1"/>
          </p:nvPr>
        </p:nvPicPr>
        <p:blipFill>
          <a:blip r:embed="rId2"/>
          <a:stretch>
            <a:fillRect/>
          </a:stretch>
        </p:blipFill>
        <p:spPr>
          <a:xfrm>
            <a:off x="2329295" y="1170934"/>
            <a:ext cx="3903519" cy="4546889"/>
          </a:xfrm>
        </p:spPr>
      </p:pic>
      <p:sp>
        <p:nvSpPr>
          <p:cNvPr id="5" name="TextBox 4">
            <a:extLst>
              <a:ext uri="{FF2B5EF4-FFF2-40B4-BE49-F238E27FC236}">
                <a16:creationId xmlns:a16="http://schemas.microsoft.com/office/drawing/2014/main" id="{BD3968F5-A201-4712-82FC-3B53EF7694B2}"/>
              </a:ext>
            </a:extLst>
          </p:cNvPr>
          <p:cNvSpPr txBox="1"/>
          <p:nvPr/>
        </p:nvSpPr>
        <p:spPr>
          <a:xfrm>
            <a:off x="1111827" y="5818909"/>
            <a:ext cx="69515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http://dot.alaska.gov/stwddes/dcspubs/assets/pdf/directives/attach/utility_manual_all.pdf</a:t>
            </a:r>
          </a:p>
        </p:txBody>
      </p:sp>
    </p:spTree>
    <p:extLst>
      <p:ext uri="{BB962C8B-B14F-4D97-AF65-F5344CB8AC3E}">
        <p14:creationId xmlns:p14="http://schemas.microsoft.com/office/powerpoint/2010/main" val="274289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4 </a:t>
            </a:r>
            <a:endParaRPr lang="en-US" b="1">
              <a:solidFill>
                <a:srgbClr val="002060"/>
              </a:solidFill>
            </a:endParaRP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lvl="0" algn="ctr">
              <a:lnSpc>
                <a:spcPct val="150000"/>
              </a:lnSpc>
            </a:pPr>
            <a:r>
              <a:rPr lang="en-US"/>
              <a:t>Why is a Traffic Safety engineer’s work important? What are the benefits from quality Traffic Safety engineer work? </a:t>
            </a:r>
          </a:p>
        </p:txBody>
      </p:sp>
    </p:spTree>
    <p:extLst>
      <p:ext uri="{BB962C8B-B14F-4D97-AF65-F5344CB8AC3E}">
        <p14:creationId xmlns:p14="http://schemas.microsoft.com/office/powerpoint/2010/main" val="26138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4 </a:t>
            </a:r>
            <a:endParaRPr lang="en-US" b="1">
              <a:solidFill>
                <a:srgbClr val="002060"/>
              </a:solidFill>
            </a:endParaRP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marL="0" lvl="1" indent="0">
              <a:lnSpc>
                <a:spcPct val="200000"/>
              </a:lnSpc>
              <a:buClr>
                <a:schemeClr val="tx1">
                  <a:lumMod val="65000"/>
                  <a:lumOff val="35000"/>
                </a:schemeClr>
              </a:buClr>
              <a:buSzPct val="100000"/>
              <a:buNone/>
            </a:pPr>
            <a:endParaRPr lang="en-US" sz="280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032317" y="2362200"/>
            <a:ext cx="5079365" cy="3386455"/>
          </a:xfrm>
          <a:prstGeom prst="rect">
            <a:avLst/>
          </a:prstGeom>
        </p:spPr>
      </p:pic>
    </p:spTree>
    <p:extLst>
      <p:ext uri="{BB962C8B-B14F-4D97-AF65-F5344CB8AC3E}">
        <p14:creationId xmlns:p14="http://schemas.microsoft.com/office/powerpoint/2010/main" val="261462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5 </a:t>
            </a:r>
            <a:endParaRPr lang="en-US" b="1">
              <a:solidFill>
                <a:srgbClr val="002060"/>
              </a:solidFill>
            </a:endParaRPr>
          </a:p>
        </p:txBody>
      </p:sp>
      <p:sp>
        <p:nvSpPr>
          <p:cNvPr id="3" name="Content Placeholder 2"/>
          <p:cNvSpPr>
            <a:spLocks noGrp="1"/>
          </p:cNvSpPr>
          <p:nvPr>
            <p:ph idx="1"/>
          </p:nvPr>
        </p:nvSpPr>
        <p:spPr/>
        <p:txBody>
          <a:bodyPr>
            <a:normAutofit/>
          </a:bodyPr>
          <a:lstStyle/>
          <a:p>
            <a:pPr marL="0" indent="0">
              <a:lnSpc>
                <a:spcPct val="200000"/>
              </a:lnSpc>
              <a:buNone/>
            </a:pPr>
            <a:r>
              <a:rPr lang="en-US">
                <a:cs typeface="Arial"/>
              </a:rPr>
              <a:t>Traffic Design</a:t>
            </a:r>
          </a:p>
          <a:p>
            <a:pPr algn="ctr">
              <a:lnSpc>
                <a:spcPct val="150000"/>
              </a:lnSpc>
            </a:pPr>
            <a:r>
              <a:rPr lang="en-US">
                <a:cs typeface="Arial"/>
              </a:rPr>
              <a:t>Why is a Traffic engineer’s work important? What are the benefits from quality Traffic engineer work?</a:t>
            </a:r>
          </a:p>
          <a:p>
            <a:pPr algn="ctr">
              <a:lnSpc>
                <a:spcPct val="150000"/>
              </a:lnSpc>
            </a:pPr>
            <a:endParaRPr lang="en-US">
              <a:cs typeface="Arial"/>
            </a:endParaRPr>
          </a:p>
          <a:p>
            <a:pPr marL="0" indent="0" algn="ctr">
              <a:lnSpc>
                <a:spcPct val="150000"/>
              </a:lnSpc>
              <a:buNone/>
            </a:pPr>
            <a:endParaRPr lang="en-US" sz="1600">
              <a:cs typeface="Calibri"/>
            </a:endParaRPr>
          </a:p>
        </p:txBody>
      </p:sp>
      <p:pic>
        <p:nvPicPr>
          <p:cNvPr id="5" name="Picture 5">
            <a:extLst>
              <a:ext uri="{FF2B5EF4-FFF2-40B4-BE49-F238E27FC236}">
                <a16:creationId xmlns:a16="http://schemas.microsoft.com/office/drawing/2014/main" id="{613FB4DB-1A1C-455E-8282-DB7DA4EDF25B}"/>
              </a:ext>
            </a:extLst>
          </p:cNvPr>
          <p:cNvPicPr>
            <a:picLocks noChangeAspect="1"/>
          </p:cNvPicPr>
          <p:nvPr/>
        </p:nvPicPr>
        <p:blipFill>
          <a:blip r:embed="rId3"/>
          <a:stretch>
            <a:fillRect/>
          </a:stretch>
        </p:blipFill>
        <p:spPr>
          <a:xfrm>
            <a:off x="2441486" y="3427150"/>
            <a:ext cx="4261029" cy="3131911"/>
          </a:xfrm>
          <a:prstGeom prst="rect">
            <a:avLst/>
          </a:prstGeom>
        </p:spPr>
      </p:pic>
    </p:spTree>
    <p:extLst>
      <p:ext uri="{BB962C8B-B14F-4D97-AF65-F5344CB8AC3E}">
        <p14:creationId xmlns:p14="http://schemas.microsoft.com/office/powerpoint/2010/main" val="3702549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6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Utilities</a:t>
            </a:r>
          </a:p>
          <a:p>
            <a:pPr algn="ctr">
              <a:lnSpc>
                <a:spcPct val="150000"/>
              </a:lnSpc>
            </a:pPr>
            <a:r>
              <a:rPr lang="en-US">
                <a:cs typeface="Arial"/>
              </a:rPr>
              <a:t>What do the engineers in the Utility Section do?</a:t>
            </a:r>
          </a:p>
          <a:p>
            <a:pPr algn="ctr">
              <a:lnSpc>
                <a:spcPct val="150000"/>
              </a:lnSpc>
              <a:buClr>
                <a:srgbClr val="595959"/>
              </a:buClr>
            </a:pPr>
            <a:r>
              <a:rPr lang="en-US" b="1">
                <a:cs typeface="Calibri"/>
              </a:rPr>
              <a:t>UTILITY PROJECT COORDINATION</a:t>
            </a:r>
            <a:r>
              <a:rPr lang="en-US">
                <a:cs typeface="Calibri"/>
              </a:rPr>
              <a:t> = Redline request (4-6 </a:t>
            </a:r>
            <a:r>
              <a:rPr lang="en-US" err="1">
                <a:cs typeface="Calibri"/>
              </a:rPr>
              <a:t>wks</a:t>
            </a:r>
            <a:r>
              <a:rPr lang="en-US">
                <a:cs typeface="Calibri"/>
              </a:rPr>
              <a:t>) + PE Auth (1-6 </a:t>
            </a:r>
            <a:r>
              <a:rPr lang="en-US" err="1">
                <a:cs typeface="Calibri"/>
              </a:rPr>
              <a:t>mo</a:t>
            </a:r>
            <a:r>
              <a:rPr lang="en-US">
                <a:cs typeface="Calibri"/>
              </a:rPr>
              <a:t>) + Utility Agreement (2-6 </a:t>
            </a:r>
            <a:r>
              <a:rPr lang="en-US" err="1">
                <a:cs typeface="Calibri"/>
              </a:rPr>
              <a:t>mo</a:t>
            </a:r>
            <a:r>
              <a:rPr lang="en-US">
                <a:cs typeface="Calibri"/>
              </a:rPr>
              <a:t>)</a:t>
            </a:r>
            <a:endParaRPr lang="en-US">
              <a:ea typeface="+mn-lt"/>
              <a:cs typeface="+mn-lt"/>
            </a:endParaRPr>
          </a:p>
          <a:p>
            <a:pPr algn="ctr">
              <a:lnSpc>
                <a:spcPct val="150000"/>
              </a:lnSpc>
              <a:buClr>
                <a:srgbClr val="595959"/>
              </a:buClr>
            </a:pPr>
            <a:r>
              <a:rPr lang="en-US" b="1">
                <a:ea typeface="+mn-lt"/>
                <a:cs typeface="+mn-lt"/>
              </a:rPr>
              <a:t>Utility Permits</a:t>
            </a:r>
            <a:endParaRPr lang="en-US"/>
          </a:p>
        </p:txBody>
      </p:sp>
    </p:spTree>
    <p:extLst>
      <p:ext uri="{BB962C8B-B14F-4D97-AF65-F5344CB8AC3E}">
        <p14:creationId xmlns:p14="http://schemas.microsoft.com/office/powerpoint/2010/main" val="381783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7 </a:t>
            </a:r>
          </a:p>
        </p:txBody>
      </p:sp>
      <p:sp>
        <p:nvSpPr>
          <p:cNvPr id="3" name="Content Placeholder 2"/>
          <p:cNvSpPr>
            <a:spLocks noGrp="1"/>
          </p:cNvSpPr>
          <p:nvPr>
            <p:ph idx="1"/>
          </p:nvPr>
        </p:nvSpPr>
        <p:spPr/>
        <p:txBody>
          <a:bodyPr>
            <a:normAutofit/>
          </a:bodyPr>
          <a:lstStyle/>
          <a:p>
            <a:pPr marL="0" indent="0">
              <a:lnSpc>
                <a:spcPct val="200000"/>
              </a:lnSpc>
              <a:buNone/>
            </a:pPr>
            <a:r>
              <a:rPr lang="en-US"/>
              <a:t>Traffic Design</a:t>
            </a:r>
          </a:p>
          <a:p>
            <a:pPr algn="ctr">
              <a:lnSpc>
                <a:spcPct val="150000"/>
              </a:lnSpc>
            </a:pPr>
            <a:r>
              <a:rPr lang="en-US"/>
              <a:t>I'm in HYD. When should I ask for help in creating signing &amp; striping plans versus asking the Traffic Engineering section for help? </a:t>
            </a:r>
          </a:p>
        </p:txBody>
      </p:sp>
    </p:spTree>
    <p:extLst>
      <p:ext uri="{BB962C8B-B14F-4D97-AF65-F5344CB8AC3E}">
        <p14:creationId xmlns:p14="http://schemas.microsoft.com/office/powerpoint/2010/main" val="401886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8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lvl="0" algn="ctr">
              <a:lnSpc>
                <a:spcPct val="150000"/>
              </a:lnSpc>
            </a:pPr>
            <a:r>
              <a:rPr lang="en-US"/>
              <a:t>How does traffic safety implement new safety features on our roadways? </a:t>
            </a:r>
          </a:p>
        </p:txBody>
      </p:sp>
    </p:spTree>
    <p:extLst>
      <p:ext uri="{BB962C8B-B14F-4D97-AF65-F5344CB8AC3E}">
        <p14:creationId xmlns:p14="http://schemas.microsoft.com/office/powerpoint/2010/main" val="315924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8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marL="0" lvl="1" indent="0">
              <a:lnSpc>
                <a:spcPct val="200000"/>
              </a:lnSpc>
              <a:buClr>
                <a:schemeClr val="tx1">
                  <a:lumMod val="65000"/>
                  <a:lumOff val="35000"/>
                </a:schemeClr>
              </a:buClr>
              <a:buSzPct val="100000"/>
              <a:buNone/>
            </a:pPr>
            <a:endParaRPr lang="en-US" sz="280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7200" y="2438400"/>
            <a:ext cx="4419600" cy="3545205"/>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181600" y="1411224"/>
            <a:ext cx="3352800" cy="4876800"/>
          </a:xfrm>
          <a:prstGeom prst="rect">
            <a:avLst/>
          </a:prstGeom>
        </p:spPr>
      </p:pic>
    </p:spTree>
    <p:extLst>
      <p:ext uri="{BB962C8B-B14F-4D97-AF65-F5344CB8AC3E}">
        <p14:creationId xmlns:p14="http://schemas.microsoft.com/office/powerpoint/2010/main" val="174627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Ground Rules</a:t>
            </a:r>
          </a:p>
        </p:txBody>
      </p:sp>
      <p:sp>
        <p:nvSpPr>
          <p:cNvPr id="3" name="Content Placeholder 2"/>
          <p:cNvSpPr>
            <a:spLocks noGrp="1"/>
          </p:cNvSpPr>
          <p:nvPr>
            <p:ph idx="1"/>
          </p:nvPr>
        </p:nvSpPr>
        <p:spPr/>
        <p:txBody>
          <a:bodyPr>
            <a:normAutofit/>
          </a:bodyPr>
          <a:lstStyle/>
          <a:p>
            <a:pPr lvl="0">
              <a:lnSpc>
                <a:spcPct val="200000"/>
              </a:lnSpc>
            </a:pPr>
            <a:r>
              <a:rPr lang="en-US"/>
              <a:t>Mute yourself</a:t>
            </a:r>
          </a:p>
          <a:p>
            <a:pPr lvl="0">
              <a:lnSpc>
                <a:spcPct val="200000"/>
              </a:lnSpc>
            </a:pPr>
            <a:r>
              <a:rPr lang="en-US"/>
              <a:t>Question? Type it in, speak up, or “raise your hand”</a:t>
            </a:r>
          </a:p>
          <a:p>
            <a:pPr marL="0" lvl="0" indent="0">
              <a:lnSpc>
                <a:spcPct val="200000"/>
              </a:lnSpc>
              <a:buNone/>
            </a:pPr>
            <a:endParaRPr lang="en-US"/>
          </a:p>
        </p:txBody>
      </p:sp>
    </p:spTree>
    <p:extLst>
      <p:ext uri="{BB962C8B-B14F-4D97-AF65-F5344CB8AC3E}">
        <p14:creationId xmlns:p14="http://schemas.microsoft.com/office/powerpoint/2010/main" val="3861437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9 </a:t>
            </a:r>
          </a:p>
        </p:txBody>
      </p:sp>
      <p:sp>
        <p:nvSpPr>
          <p:cNvPr id="3" name="Content Placeholder 2"/>
          <p:cNvSpPr>
            <a:spLocks noGrp="1"/>
          </p:cNvSpPr>
          <p:nvPr>
            <p:ph idx="1"/>
          </p:nvPr>
        </p:nvSpPr>
        <p:spPr/>
        <p:txBody>
          <a:bodyPr>
            <a:normAutofit fontScale="92500" lnSpcReduction="10000"/>
          </a:bodyPr>
          <a:lstStyle/>
          <a:p>
            <a:pPr marL="0" lvl="1" indent="0">
              <a:lnSpc>
                <a:spcPct val="200000"/>
              </a:lnSpc>
              <a:buClr>
                <a:schemeClr val="tx1">
                  <a:lumMod val="65000"/>
                  <a:lumOff val="35000"/>
                </a:schemeClr>
              </a:buClr>
              <a:buSzPct val="100000"/>
              <a:buNone/>
            </a:pPr>
            <a:r>
              <a:rPr lang="en-US" sz="2800">
                <a:cs typeface="Arial"/>
              </a:rPr>
              <a:t>Utilities</a:t>
            </a:r>
          </a:p>
          <a:p>
            <a:pPr lvl="0" algn="ctr">
              <a:lnSpc>
                <a:spcPct val="150000"/>
              </a:lnSpc>
            </a:pPr>
            <a:r>
              <a:rPr lang="en-US" sz="2600">
                <a:cs typeface="Arial"/>
              </a:rPr>
              <a:t>Are there any plans in the works for a total utility asset management database to better keep track of the location of utilities in the public ROW and easements? </a:t>
            </a:r>
          </a:p>
          <a:p>
            <a:pPr algn="ctr">
              <a:lnSpc>
                <a:spcPct val="150000"/>
              </a:lnSpc>
            </a:pPr>
            <a:endParaRPr lang="en-US" sz="2600"/>
          </a:p>
          <a:p>
            <a:pPr algn="ctr">
              <a:lnSpc>
                <a:spcPct val="150000"/>
              </a:lnSpc>
            </a:pPr>
            <a:r>
              <a:rPr lang="en-US" sz="2600">
                <a:cs typeface="Arial"/>
              </a:rPr>
              <a:t> Northern Region has a project to develop a manual for implementing an Alaska Utility Information Management System.  To date no updates have been provided to Central Regions. </a:t>
            </a:r>
            <a:endParaRPr lang="en-US" sz="2600"/>
          </a:p>
          <a:p>
            <a:pPr algn="ctr">
              <a:lnSpc>
                <a:spcPct val="150000"/>
              </a:lnSpc>
            </a:pPr>
            <a:endParaRPr lang="en-US"/>
          </a:p>
        </p:txBody>
      </p:sp>
    </p:spTree>
    <p:extLst>
      <p:ext uri="{BB962C8B-B14F-4D97-AF65-F5344CB8AC3E}">
        <p14:creationId xmlns:p14="http://schemas.microsoft.com/office/powerpoint/2010/main" val="63943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D7A1-C0DD-4567-AC95-3D408D7B1D6E}"/>
              </a:ext>
            </a:extLst>
          </p:cNvPr>
          <p:cNvSpPr>
            <a:spLocks noGrp="1"/>
          </p:cNvSpPr>
          <p:nvPr>
            <p:ph type="title"/>
          </p:nvPr>
        </p:nvSpPr>
        <p:spPr/>
        <p:txBody>
          <a:bodyPr/>
          <a:lstStyle/>
          <a:p>
            <a:r>
              <a:rPr lang="en-US">
                <a:latin typeface="Arial Black"/>
              </a:rPr>
              <a:t>Pipe Dream, no pun intended</a:t>
            </a:r>
            <a:endParaRPr lang="en-US"/>
          </a:p>
        </p:txBody>
      </p:sp>
      <p:pic>
        <p:nvPicPr>
          <p:cNvPr id="4" name="Picture 4">
            <a:extLst>
              <a:ext uri="{FF2B5EF4-FFF2-40B4-BE49-F238E27FC236}">
                <a16:creationId xmlns:a16="http://schemas.microsoft.com/office/drawing/2014/main" id="{418F001C-75D1-471F-B9B0-0ACC4F6E264E}"/>
              </a:ext>
            </a:extLst>
          </p:cNvPr>
          <p:cNvPicPr>
            <a:picLocks noGrp="1" noChangeAspect="1"/>
          </p:cNvPicPr>
          <p:nvPr>
            <p:ph idx="1"/>
          </p:nvPr>
        </p:nvPicPr>
        <p:blipFill>
          <a:blip r:embed="rId2"/>
          <a:stretch>
            <a:fillRect/>
          </a:stretch>
        </p:blipFill>
        <p:spPr>
          <a:xfrm>
            <a:off x="345789" y="1586336"/>
            <a:ext cx="8023281" cy="4460552"/>
          </a:xfrm>
        </p:spPr>
      </p:pic>
    </p:spTree>
    <p:extLst>
      <p:ext uri="{BB962C8B-B14F-4D97-AF65-F5344CB8AC3E}">
        <p14:creationId xmlns:p14="http://schemas.microsoft.com/office/powerpoint/2010/main" val="4283299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10 </a:t>
            </a:r>
          </a:p>
        </p:txBody>
      </p:sp>
      <p:sp>
        <p:nvSpPr>
          <p:cNvPr id="3" name="Content Placeholder 2"/>
          <p:cNvSpPr>
            <a:spLocks noGrp="1"/>
          </p:cNvSpPr>
          <p:nvPr>
            <p:ph idx="1"/>
          </p:nvPr>
        </p:nvSpPr>
        <p:spPr/>
        <p:txBody>
          <a:bodyPr>
            <a:normAutofit/>
          </a:bodyPr>
          <a:lstStyle/>
          <a:p>
            <a:pPr marL="0" indent="0">
              <a:lnSpc>
                <a:spcPct val="200000"/>
              </a:lnSpc>
              <a:buNone/>
            </a:pPr>
            <a:r>
              <a:rPr lang="en-US"/>
              <a:t>Traffic Design</a:t>
            </a:r>
          </a:p>
          <a:p>
            <a:pPr algn="ctr">
              <a:lnSpc>
                <a:spcPct val="150000"/>
              </a:lnSpc>
            </a:pPr>
            <a:r>
              <a:rPr lang="en-US"/>
              <a:t>How are the size of roads determined for 4R projects? </a:t>
            </a:r>
          </a:p>
        </p:txBody>
      </p:sp>
    </p:spTree>
    <p:extLst>
      <p:ext uri="{BB962C8B-B14F-4D97-AF65-F5344CB8AC3E}">
        <p14:creationId xmlns:p14="http://schemas.microsoft.com/office/powerpoint/2010/main" val="21410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11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lvl="0" algn="ctr">
              <a:lnSpc>
                <a:spcPct val="150000"/>
              </a:lnSpc>
            </a:pPr>
            <a:r>
              <a:rPr lang="en-US"/>
              <a:t>How does Traffic Safety figure out the timing on signal systems so that traffic flows better in one direction during high traffic times? </a:t>
            </a:r>
          </a:p>
        </p:txBody>
      </p:sp>
    </p:spTree>
    <p:extLst>
      <p:ext uri="{BB962C8B-B14F-4D97-AF65-F5344CB8AC3E}">
        <p14:creationId xmlns:p14="http://schemas.microsoft.com/office/powerpoint/2010/main" val="302143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12 </a:t>
            </a:r>
          </a:p>
        </p:txBody>
      </p:sp>
      <p:sp>
        <p:nvSpPr>
          <p:cNvPr id="3" name="Content Placeholder 2"/>
          <p:cNvSpPr>
            <a:spLocks noGrp="1"/>
          </p:cNvSpPr>
          <p:nvPr>
            <p:ph idx="1"/>
          </p:nvPr>
        </p:nvSpPr>
        <p:spPr/>
        <p:txBody>
          <a:bodyPr>
            <a:normAutofit fontScale="92500" lnSpcReduction="10000"/>
          </a:bodyPr>
          <a:lstStyle/>
          <a:p>
            <a:pPr marL="0" lvl="1" indent="0">
              <a:lnSpc>
                <a:spcPct val="200000"/>
              </a:lnSpc>
              <a:buClr>
                <a:schemeClr val="tx1">
                  <a:lumMod val="65000"/>
                  <a:lumOff val="35000"/>
                </a:schemeClr>
              </a:buClr>
              <a:buSzPct val="100000"/>
              <a:buNone/>
            </a:pPr>
            <a:r>
              <a:rPr lang="en-US" sz="2800"/>
              <a:t>Utilities</a:t>
            </a:r>
          </a:p>
          <a:p>
            <a:pPr lvl="0" algn="ctr">
              <a:lnSpc>
                <a:spcPct val="150000"/>
              </a:lnSpc>
            </a:pPr>
            <a:r>
              <a:rPr lang="en-US"/>
              <a:t>In the event of a potential utility conflict or guaranteed conflict, when should a designer coordinate with the Utility section for a cost comparison of the relocation option vs mitigation? </a:t>
            </a:r>
          </a:p>
          <a:p>
            <a:pPr algn="ctr">
              <a:buClr>
                <a:srgbClr val="595959"/>
              </a:buClr>
            </a:pPr>
            <a:r>
              <a:rPr lang="en-US">
                <a:ea typeface="+mn-lt"/>
                <a:cs typeface="+mn-lt"/>
              </a:rPr>
              <a:t>Always contact us ASAP when big things are discovered or if you have any questions about your project and utilities.</a:t>
            </a:r>
            <a:endParaRPr lang="en-US"/>
          </a:p>
          <a:p>
            <a:pPr algn="ctr">
              <a:lnSpc>
                <a:spcPct val="150000"/>
              </a:lnSpc>
              <a:buClr>
                <a:srgbClr val="595959"/>
              </a:buClr>
            </a:pPr>
            <a:r>
              <a:rPr lang="en-US"/>
              <a:t/>
            </a:r>
            <a:br>
              <a:rPr lang="en-US"/>
            </a:br>
            <a:endParaRPr lang="en-US"/>
          </a:p>
        </p:txBody>
      </p:sp>
    </p:spTree>
    <p:extLst>
      <p:ext uri="{BB962C8B-B14F-4D97-AF65-F5344CB8AC3E}">
        <p14:creationId xmlns:p14="http://schemas.microsoft.com/office/powerpoint/2010/main" val="280179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13 </a:t>
            </a:r>
          </a:p>
        </p:txBody>
      </p:sp>
      <p:sp>
        <p:nvSpPr>
          <p:cNvPr id="3" name="Content Placeholder 2"/>
          <p:cNvSpPr>
            <a:spLocks noGrp="1"/>
          </p:cNvSpPr>
          <p:nvPr>
            <p:ph idx="1"/>
          </p:nvPr>
        </p:nvSpPr>
        <p:spPr/>
        <p:txBody>
          <a:bodyPr>
            <a:normAutofit/>
          </a:bodyPr>
          <a:lstStyle/>
          <a:p>
            <a:pPr marL="0" indent="0">
              <a:lnSpc>
                <a:spcPct val="200000"/>
              </a:lnSpc>
              <a:buNone/>
            </a:pPr>
            <a:endParaRPr lang="en-US">
              <a:cs typeface="Calibri"/>
            </a:endParaRPr>
          </a:p>
          <a:p>
            <a:pPr marL="0" indent="0">
              <a:lnSpc>
                <a:spcPct val="200000"/>
              </a:lnSpc>
              <a:buNone/>
            </a:pPr>
            <a:endParaRPr lang="en-US"/>
          </a:p>
        </p:txBody>
      </p:sp>
      <p:sp>
        <p:nvSpPr>
          <p:cNvPr id="4" name="TextBox 3">
            <a:extLst>
              <a:ext uri="{FF2B5EF4-FFF2-40B4-BE49-F238E27FC236}">
                <a16:creationId xmlns:a16="http://schemas.microsoft.com/office/drawing/2014/main" id="{744D1DF7-AB85-4CB0-8EB6-CEC4A2C74409}"/>
              </a:ext>
            </a:extLst>
          </p:cNvPr>
          <p:cNvSpPr txBox="1"/>
          <p:nvPr/>
        </p:nvSpPr>
        <p:spPr>
          <a:xfrm>
            <a:off x="321148" y="1507653"/>
            <a:ext cx="8406784"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latin typeface="Calibri"/>
                <a:cs typeface="Segoe UI"/>
              </a:rPr>
              <a:t>Traffic Design</a:t>
            </a:r>
            <a:endParaRPr lang="en-US" sz="2600">
              <a:cs typeface="Segoe UI"/>
            </a:endParaRPr>
          </a:p>
          <a:p>
            <a:endParaRPr lang="en-US" sz="2600">
              <a:latin typeface="Calibri"/>
              <a:cs typeface="Segoe UI"/>
            </a:endParaRPr>
          </a:p>
          <a:p>
            <a:pPr algn="ctr">
              <a:buChar char="•"/>
            </a:pPr>
            <a:r>
              <a:rPr lang="en-US" sz="2600">
                <a:latin typeface="Calibri"/>
                <a:cs typeface="Arial"/>
              </a:rPr>
              <a:t> Does Traffic Section use Pedestrian or Bicycle Level of Service to make decisions?</a:t>
            </a:r>
          </a:p>
          <a:p>
            <a:pPr algn="ctr"/>
            <a:endParaRPr lang="en-US">
              <a:latin typeface="Calibri"/>
              <a:cs typeface="Calibri"/>
            </a:endParaRPr>
          </a:p>
          <a:p>
            <a:r>
              <a:rPr lang="en-US">
                <a:latin typeface="Calibri"/>
                <a:cs typeface="Calibri"/>
              </a:rPr>
              <a:t>HPCM Section 1000.1 - Target Level of Service (LOS) goals are not established in the HCM, LOS targets for 3R and new construction are established on a project-by-project basis using the 2011 AASHTO Green Book, Section 2.4.5. The result is the opportunities for transit and non-motorized LOS will be no less than for mainline or side street vehicular LOS. Traffic control devices to improve LOS are subject to selection criteria in the Alaska Traffic Manual.</a:t>
            </a:r>
            <a:endParaRPr lang="en-US"/>
          </a:p>
          <a:p>
            <a:endParaRPr lang="en-US">
              <a:latin typeface="Calibri"/>
              <a:cs typeface="Calibri"/>
            </a:endParaRPr>
          </a:p>
          <a:p>
            <a:r>
              <a:rPr lang="en-US">
                <a:latin typeface="Calibri"/>
                <a:cs typeface="Calibri"/>
              </a:rPr>
              <a:t>HPCM Section 1000.2 – </a:t>
            </a:r>
            <a:endParaRPr lang="en-US"/>
          </a:p>
          <a:p>
            <a:r>
              <a:rPr lang="en-US">
                <a:latin typeface="Calibri"/>
                <a:cs typeface="Calibri"/>
              </a:rPr>
              <a:t>Chapters 1-15: No changes. </a:t>
            </a:r>
            <a:endParaRPr lang="en-US"/>
          </a:p>
          <a:p>
            <a:r>
              <a:rPr lang="en-US">
                <a:latin typeface="Calibri"/>
                <a:cs typeface="Calibri"/>
              </a:rPr>
              <a:t>Chapters 16-23: Transit and non-motorized LOS design analysis is not required. </a:t>
            </a:r>
            <a:endParaRPr lang="en-US"/>
          </a:p>
        </p:txBody>
      </p:sp>
    </p:spTree>
    <p:extLst>
      <p:ext uri="{BB962C8B-B14F-4D97-AF65-F5344CB8AC3E}">
        <p14:creationId xmlns:p14="http://schemas.microsoft.com/office/powerpoint/2010/main" val="1178201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14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lvl="0" algn="ctr">
              <a:lnSpc>
                <a:spcPct val="150000"/>
              </a:lnSpc>
            </a:pPr>
            <a:r>
              <a:rPr lang="en-US"/>
              <a:t>When and how should the Traffic Safety Section be involved in a project being designed &amp; delivered by another section (AVD/PD&amp;E/HYD)? </a:t>
            </a:r>
          </a:p>
        </p:txBody>
      </p:sp>
    </p:spTree>
    <p:extLst>
      <p:ext uri="{BB962C8B-B14F-4D97-AF65-F5344CB8AC3E}">
        <p14:creationId xmlns:p14="http://schemas.microsoft.com/office/powerpoint/2010/main" val="719052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14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marL="0" lvl="1" indent="0">
              <a:lnSpc>
                <a:spcPct val="200000"/>
              </a:lnSpc>
              <a:buClr>
                <a:schemeClr val="tx1">
                  <a:lumMod val="65000"/>
                  <a:lumOff val="35000"/>
                </a:schemeClr>
              </a:buClr>
              <a:buSzPct val="100000"/>
              <a:buNone/>
            </a:pPr>
            <a:endParaRPr lang="en-US" sz="280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676400" y="2209800"/>
            <a:ext cx="5989955" cy="3793490"/>
          </a:xfrm>
          <a:prstGeom prst="rect">
            <a:avLst/>
          </a:prstGeom>
        </p:spPr>
      </p:pic>
    </p:spTree>
    <p:extLst>
      <p:ext uri="{BB962C8B-B14F-4D97-AF65-F5344CB8AC3E}">
        <p14:creationId xmlns:p14="http://schemas.microsoft.com/office/powerpoint/2010/main" val="267391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15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cs typeface="Arial"/>
              </a:rPr>
              <a:t>Utilities</a:t>
            </a:r>
          </a:p>
          <a:p>
            <a:pPr algn="ctr">
              <a:lnSpc>
                <a:spcPct val="150000"/>
              </a:lnSpc>
            </a:pPr>
            <a:r>
              <a:rPr lang="en-US">
                <a:cs typeface="Arial"/>
              </a:rPr>
              <a:t>How early during the project development process can we get the ball rolling on the redlines/agreements/relocation process? </a:t>
            </a:r>
            <a:endParaRPr lang="en-US"/>
          </a:p>
          <a:p>
            <a:pPr algn="ctr">
              <a:buClr>
                <a:srgbClr val="595959"/>
              </a:buClr>
            </a:pPr>
            <a:r>
              <a:rPr lang="en-US">
                <a:ea typeface="+mn-lt"/>
                <a:cs typeface="+mn-lt"/>
              </a:rPr>
              <a:t>Rule of thumb: Include Utilities as soon as possible </a:t>
            </a:r>
            <a:endParaRPr lang="en-US"/>
          </a:p>
          <a:p>
            <a:pPr algn="ctr">
              <a:buClr>
                <a:srgbClr val="595959"/>
              </a:buClr>
            </a:pPr>
            <a:r>
              <a:rPr lang="en-US">
                <a:ea typeface="+mn-lt"/>
                <a:cs typeface="+mn-lt"/>
              </a:rPr>
              <a:t>We will need: A plan set WITH utilities shown (typically occurs at PIH)</a:t>
            </a:r>
            <a:endParaRPr lang="en-US"/>
          </a:p>
          <a:p>
            <a:pPr algn="ctr">
              <a:lnSpc>
                <a:spcPct val="150000"/>
              </a:lnSpc>
              <a:buClr>
                <a:srgbClr val="595959"/>
              </a:buClr>
            </a:pPr>
            <a:endParaRPr lang="en-US"/>
          </a:p>
        </p:txBody>
      </p:sp>
    </p:spTree>
    <p:extLst>
      <p:ext uri="{BB962C8B-B14F-4D97-AF65-F5344CB8AC3E}">
        <p14:creationId xmlns:p14="http://schemas.microsoft.com/office/powerpoint/2010/main" val="1975587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16 </a:t>
            </a:r>
            <a:endParaRPr lang="en-US" b="1">
              <a:solidFill>
                <a:srgbClr val="002060"/>
              </a:solidFill>
            </a:endParaRP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lvl="0" algn="ctr">
              <a:lnSpc>
                <a:spcPct val="150000"/>
              </a:lnSpc>
            </a:pPr>
            <a:r>
              <a:rPr lang="en-US"/>
              <a:t>If I have ______, ________, or ________ on my project, I should contact the Traffic Safety section immediately.   </a:t>
            </a:r>
          </a:p>
        </p:txBody>
      </p:sp>
    </p:spTree>
    <p:extLst>
      <p:ext uri="{BB962C8B-B14F-4D97-AF65-F5344CB8AC3E}">
        <p14:creationId xmlns:p14="http://schemas.microsoft.com/office/powerpoint/2010/main" val="297050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Agenda</a:t>
            </a:r>
          </a:p>
        </p:txBody>
      </p:sp>
      <p:sp>
        <p:nvSpPr>
          <p:cNvPr id="3" name="Content Placeholder 2"/>
          <p:cNvSpPr>
            <a:spLocks noGrp="1"/>
          </p:cNvSpPr>
          <p:nvPr>
            <p:ph idx="1"/>
          </p:nvPr>
        </p:nvSpPr>
        <p:spPr/>
        <p:txBody>
          <a:bodyPr>
            <a:normAutofit/>
          </a:bodyPr>
          <a:lstStyle/>
          <a:p>
            <a:pPr lvl="0">
              <a:lnSpc>
                <a:spcPct val="200000"/>
              </a:lnSpc>
            </a:pPr>
            <a:r>
              <a:rPr lang="en-US"/>
              <a:t>Introduction of Panelists</a:t>
            </a:r>
          </a:p>
          <a:p>
            <a:pPr lvl="1">
              <a:lnSpc>
                <a:spcPct val="200000"/>
              </a:lnSpc>
            </a:pPr>
            <a:r>
              <a:rPr lang="en-US"/>
              <a:t>Chris Post and </a:t>
            </a:r>
            <a:r>
              <a:rPr lang="en-US" err="1"/>
              <a:t>Leisha</a:t>
            </a:r>
            <a:r>
              <a:rPr lang="en-US"/>
              <a:t> Sweeney – Traffic Design</a:t>
            </a:r>
          </a:p>
          <a:p>
            <a:pPr lvl="1">
              <a:lnSpc>
                <a:spcPct val="200000"/>
              </a:lnSpc>
            </a:pPr>
            <a:r>
              <a:rPr lang="en-US"/>
              <a:t>Scott Thomas – Traffic Safety</a:t>
            </a:r>
          </a:p>
          <a:p>
            <a:pPr lvl="1">
              <a:lnSpc>
                <a:spcPct val="200000"/>
              </a:lnSpc>
            </a:pPr>
            <a:r>
              <a:rPr lang="en-US"/>
              <a:t>Devki Rearden and Talisa Rodrigues – Utilities</a:t>
            </a:r>
          </a:p>
          <a:p>
            <a:pPr lvl="0">
              <a:lnSpc>
                <a:spcPct val="200000"/>
              </a:lnSpc>
            </a:pPr>
            <a:r>
              <a:rPr lang="en-US"/>
              <a:t>Round Robin Q&amp;A </a:t>
            </a:r>
          </a:p>
        </p:txBody>
      </p:sp>
    </p:spTree>
    <p:extLst>
      <p:ext uri="{BB962C8B-B14F-4D97-AF65-F5344CB8AC3E}">
        <p14:creationId xmlns:p14="http://schemas.microsoft.com/office/powerpoint/2010/main" val="825112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17 </a:t>
            </a:r>
            <a:endParaRPr lang="en-US" b="1">
              <a:solidFill>
                <a:srgbClr val="002060"/>
              </a:solidFill>
            </a:endParaRP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Utilities</a:t>
            </a:r>
          </a:p>
          <a:p>
            <a:pPr lvl="0" algn="ctr">
              <a:lnSpc>
                <a:spcPct val="150000"/>
              </a:lnSpc>
            </a:pPr>
            <a:r>
              <a:rPr lang="en-US"/>
              <a:t>Can you talk a little bit about the various Utilities we commonly share ROW with, which ones are easy (if any) versus slow/difficult to work with, and examples of minor versus major impacts (i.e. digging near versus adjusting elevation versus relocating)?</a:t>
            </a:r>
          </a:p>
        </p:txBody>
      </p:sp>
    </p:spTree>
    <p:extLst>
      <p:ext uri="{BB962C8B-B14F-4D97-AF65-F5344CB8AC3E}">
        <p14:creationId xmlns:p14="http://schemas.microsoft.com/office/powerpoint/2010/main" val="1855760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3704-6D0F-442C-B3CD-F99C77413247}"/>
              </a:ext>
            </a:extLst>
          </p:cNvPr>
          <p:cNvSpPr>
            <a:spLocks noGrp="1"/>
          </p:cNvSpPr>
          <p:nvPr>
            <p:ph type="title"/>
          </p:nvPr>
        </p:nvSpPr>
        <p:spPr/>
        <p:txBody>
          <a:bodyPr/>
          <a:lstStyle/>
          <a:p>
            <a:r>
              <a:rPr lang="en-US">
                <a:latin typeface="Arial Black"/>
              </a:rPr>
              <a:t>AS 19.59.001</a:t>
            </a:r>
            <a:endParaRPr lang="en-US"/>
          </a:p>
        </p:txBody>
      </p:sp>
      <p:sp>
        <p:nvSpPr>
          <p:cNvPr id="3" name="Content Placeholder 2">
            <a:extLst>
              <a:ext uri="{FF2B5EF4-FFF2-40B4-BE49-F238E27FC236}">
                <a16:creationId xmlns:a16="http://schemas.microsoft.com/office/drawing/2014/main" id="{AD7E4906-0E24-4F28-8772-2B675B22A921}"/>
              </a:ext>
            </a:extLst>
          </p:cNvPr>
          <p:cNvSpPr>
            <a:spLocks noGrp="1"/>
          </p:cNvSpPr>
          <p:nvPr>
            <p:ph idx="1"/>
          </p:nvPr>
        </p:nvSpPr>
        <p:spPr/>
        <p:txBody>
          <a:bodyPr/>
          <a:lstStyle/>
          <a:p>
            <a:pPr marL="0" indent="0">
              <a:buNone/>
            </a:pPr>
            <a:r>
              <a:rPr lang="en-US">
                <a:cs typeface="Arial"/>
              </a:rPr>
              <a:t>AS 19.59.001 defines what a "utility" is.  </a:t>
            </a:r>
            <a:endParaRPr lang="en-US"/>
          </a:p>
          <a:p>
            <a:pPr marL="0" indent="0">
              <a:buNone/>
            </a:pPr>
            <a:endParaRPr lang="en-US">
              <a:cs typeface="Arial"/>
            </a:endParaRPr>
          </a:p>
          <a:p>
            <a:pPr marL="0" indent="0">
              <a:buNone/>
            </a:pPr>
            <a:r>
              <a:rPr lang="en-US">
                <a:cs typeface="Arial"/>
              </a:rPr>
              <a:t>Typical coordination for permits and relocations are for:</a:t>
            </a:r>
            <a:endParaRPr lang="en-US"/>
          </a:p>
          <a:p>
            <a:pPr lvl="1">
              <a:buFont typeface="Arial" pitchFamily="2" charset="2"/>
              <a:buChar char="•"/>
            </a:pPr>
            <a:r>
              <a:rPr lang="en-US">
                <a:cs typeface="Arial"/>
              </a:rPr>
              <a:t>Electric</a:t>
            </a:r>
            <a:endParaRPr lang="en-US"/>
          </a:p>
          <a:p>
            <a:pPr lvl="1">
              <a:buFont typeface="Arial" pitchFamily="2" charset="2"/>
              <a:buChar char="•"/>
            </a:pPr>
            <a:r>
              <a:rPr lang="en-US">
                <a:cs typeface="Arial"/>
              </a:rPr>
              <a:t>Natural Gas</a:t>
            </a:r>
          </a:p>
          <a:p>
            <a:pPr lvl="1">
              <a:buFont typeface="Arial" pitchFamily="2" charset="2"/>
              <a:buChar char="•"/>
            </a:pPr>
            <a:r>
              <a:rPr lang="en-US">
                <a:cs typeface="Arial"/>
              </a:rPr>
              <a:t>Water and Sewer</a:t>
            </a:r>
          </a:p>
          <a:p>
            <a:pPr lvl="1">
              <a:buFont typeface="Arial" pitchFamily="2" charset="2"/>
              <a:buChar char="•"/>
            </a:pPr>
            <a:r>
              <a:rPr lang="en-US">
                <a:cs typeface="Arial"/>
              </a:rPr>
              <a:t>Telecommunications</a:t>
            </a:r>
          </a:p>
          <a:p>
            <a:pPr marL="0" indent="0">
              <a:buNone/>
            </a:pPr>
            <a:endParaRPr lang="en-US"/>
          </a:p>
          <a:p>
            <a:pPr marL="0" indent="0">
              <a:buNone/>
            </a:pPr>
            <a:r>
              <a:rPr lang="en-US">
                <a:cs typeface="Arial"/>
              </a:rPr>
              <a:t>Kenai Peninsula and Ted Stevens Airport will occasionally has an oil or gas (fuel) permit. </a:t>
            </a:r>
            <a:endParaRPr lang="en-US"/>
          </a:p>
        </p:txBody>
      </p:sp>
    </p:spTree>
    <p:extLst>
      <p:ext uri="{BB962C8B-B14F-4D97-AF65-F5344CB8AC3E}">
        <p14:creationId xmlns:p14="http://schemas.microsoft.com/office/powerpoint/2010/main" val="2551796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Relocation Coordination</a:t>
            </a:r>
            <a:endParaRPr lang="en-US" b="1" err="1">
              <a:solidFill>
                <a:srgbClr val="002060"/>
              </a:solidFill>
            </a:endParaRPr>
          </a:p>
        </p:txBody>
      </p:sp>
      <p:sp>
        <p:nvSpPr>
          <p:cNvPr id="3" name="Content Placeholder 2"/>
          <p:cNvSpPr>
            <a:spLocks noGrp="1"/>
          </p:cNvSpPr>
          <p:nvPr>
            <p:ph idx="1"/>
          </p:nvPr>
        </p:nvSpPr>
        <p:spPr/>
        <p:txBody>
          <a:bodyPr>
            <a:normAutofit fontScale="92500"/>
          </a:bodyPr>
          <a:lstStyle/>
          <a:p>
            <a:pPr marL="971550" lvl="1" indent="-285750">
              <a:lnSpc>
                <a:spcPct val="120000"/>
              </a:lnSpc>
              <a:buFont typeface="Arial,Sans-Serif"/>
              <a:buChar char="•"/>
            </a:pPr>
            <a:r>
              <a:rPr lang="en-US" sz="2100">
                <a:ea typeface="+mn-lt"/>
                <a:cs typeface="+mn-lt"/>
              </a:rPr>
              <a:t>Electric-  tends to meet project schedule. Can easily reroute and tie into existing system.  Will install temp facilities to keep customers live. </a:t>
            </a:r>
            <a:endParaRPr lang="en-US" sz="2100"/>
          </a:p>
          <a:p>
            <a:pPr marL="971550" lvl="1" indent="-285750">
              <a:lnSpc>
                <a:spcPct val="120000"/>
              </a:lnSpc>
              <a:buFont typeface="Arial,Sans-Serif"/>
              <a:buChar char="•"/>
            </a:pPr>
            <a:endParaRPr lang="en-US" sz="2100">
              <a:ea typeface="+mn-lt"/>
              <a:cs typeface="+mn-lt"/>
            </a:endParaRPr>
          </a:p>
          <a:p>
            <a:pPr marL="971550" lvl="1" indent="-285750">
              <a:lnSpc>
                <a:spcPct val="120000"/>
              </a:lnSpc>
              <a:buFont typeface="Arial,Sans-Serif"/>
              <a:buChar char="•"/>
            </a:pPr>
            <a:r>
              <a:rPr lang="en-US" sz="2100">
                <a:ea typeface="+mn-lt"/>
                <a:cs typeface="+mn-lt"/>
              </a:rPr>
              <a:t>Water and Sewer- requires deep excavation. Typically designed and constructed by the project and inspected by the utility company. Can easily reroute and tie into existing system.</a:t>
            </a:r>
          </a:p>
          <a:p>
            <a:pPr marL="971550" lvl="1" indent="-285750">
              <a:lnSpc>
                <a:spcPct val="120000"/>
              </a:lnSpc>
              <a:buFont typeface="Arial,Sans-Serif"/>
              <a:buChar char="•"/>
            </a:pPr>
            <a:endParaRPr lang="en-US" sz="2100">
              <a:ea typeface="+mn-lt"/>
              <a:cs typeface="+mn-lt"/>
            </a:endParaRPr>
          </a:p>
          <a:p>
            <a:pPr marL="971550" lvl="1" indent="-285750">
              <a:lnSpc>
                <a:spcPct val="120000"/>
              </a:lnSpc>
              <a:buFont typeface="Arial,Sans-Serif"/>
              <a:buChar char="•"/>
            </a:pPr>
            <a:r>
              <a:rPr lang="en-US" sz="2100">
                <a:ea typeface="+mn-lt"/>
                <a:cs typeface="+mn-lt"/>
              </a:rPr>
              <a:t>Natural Gas- tends to meet project schedule. Can easily reroute and tie into existing system.  Temp facilities are not feasible therefor have to keep customers live. </a:t>
            </a:r>
          </a:p>
          <a:p>
            <a:pPr marL="971550" lvl="1" indent="-285750">
              <a:lnSpc>
                <a:spcPct val="120000"/>
              </a:lnSpc>
              <a:buFont typeface="Arial,Sans-Serif"/>
              <a:buChar char="•"/>
            </a:pPr>
            <a:endParaRPr lang="en-US" sz="2100">
              <a:ea typeface="+mn-lt"/>
              <a:cs typeface="+mn-lt"/>
            </a:endParaRPr>
          </a:p>
          <a:p>
            <a:pPr marL="971550" lvl="1" indent="-285750">
              <a:lnSpc>
                <a:spcPct val="120000"/>
              </a:lnSpc>
              <a:buFont typeface="Arial,Sans-Serif"/>
              <a:buChar char="•"/>
            </a:pPr>
            <a:r>
              <a:rPr lang="en-US" sz="2100">
                <a:ea typeface="+mn-lt"/>
                <a:cs typeface="+mn-lt"/>
              </a:rPr>
              <a:t>Telecommunications- struggle to meet project schedule. Their system is a 'spider web' network and relocations always go off project.  Temp facilities can be feasible but customers to keep customers live. </a:t>
            </a:r>
          </a:p>
          <a:p>
            <a:pPr marL="971550" lvl="1" indent="-285750">
              <a:lnSpc>
                <a:spcPct val="120000"/>
              </a:lnSpc>
              <a:buFont typeface="Arial,Sans-Serif"/>
              <a:buChar char="•"/>
            </a:pPr>
            <a:endParaRPr lang="en-US" sz="2100">
              <a:cs typeface="Calibri"/>
            </a:endParaRPr>
          </a:p>
        </p:txBody>
      </p:sp>
    </p:spTree>
    <p:extLst>
      <p:ext uri="{BB962C8B-B14F-4D97-AF65-F5344CB8AC3E}">
        <p14:creationId xmlns:p14="http://schemas.microsoft.com/office/powerpoint/2010/main" val="2039888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18 </a:t>
            </a:r>
            <a:endParaRPr lang="en-US" b="1">
              <a:solidFill>
                <a:srgbClr val="002060"/>
              </a:solidFill>
            </a:endParaRPr>
          </a:p>
        </p:txBody>
      </p:sp>
      <p:sp>
        <p:nvSpPr>
          <p:cNvPr id="3" name="Content Placeholder 2"/>
          <p:cNvSpPr>
            <a:spLocks noGrp="1"/>
          </p:cNvSpPr>
          <p:nvPr>
            <p:ph idx="1"/>
          </p:nvPr>
        </p:nvSpPr>
        <p:spPr/>
        <p:txBody>
          <a:bodyPr>
            <a:normAutofit fontScale="85000" lnSpcReduction="10000"/>
          </a:bodyPr>
          <a:lstStyle/>
          <a:p>
            <a:pPr marL="0" lvl="1" indent="0">
              <a:lnSpc>
                <a:spcPct val="200000"/>
              </a:lnSpc>
              <a:buClr>
                <a:schemeClr val="tx1">
                  <a:lumMod val="65000"/>
                  <a:lumOff val="35000"/>
                </a:schemeClr>
              </a:buClr>
              <a:buSzPct val="100000"/>
              <a:buNone/>
            </a:pPr>
            <a:r>
              <a:rPr lang="en-US" sz="2800"/>
              <a:t>Traffic Safety</a:t>
            </a:r>
          </a:p>
          <a:p>
            <a:pPr lvl="0" algn="ctr">
              <a:lnSpc>
                <a:spcPct val="150000"/>
              </a:lnSpc>
            </a:pPr>
            <a:r>
              <a:rPr lang="en-US"/>
              <a:t>Have Studies and efforts been conducted by CR DOT to implement Pedestrian Lead Time intervals at crosswalks in areas of high volume pedestrian and vehicle traffic? If so, which would have priority, public safety or throughput capacity? </a:t>
            </a:r>
          </a:p>
          <a:p>
            <a:pPr lvl="0" algn="ctr">
              <a:lnSpc>
                <a:spcPct val="150000"/>
              </a:lnSpc>
            </a:pPr>
            <a:r>
              <a:rPr lang="en-US"/>
              <a:t>Several cities much larger that Anchorage achieved zero-pedestrian traffic deaths in 2019 through engineering design. What takeaways has Alaska DOT gained from those examples, and what is DOT doing now to capture that same success?  </a:t>
            </a:r>
          </a:p>
        </p:txBody>
      </p:sp>
    </p:spTree>
    <p:extLst>
      <p:ext uri="{BB962C8B-B14F-4D97-AF65-F5344CB8AC3E}">
        <p14:creationId xmlns:p14="http://schemas.microsoft.com/office/powerpoint/2010/main" val="2059621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18</a:t>
            </a:r>
            <a:endParaRPr lang="en-US" b="1">
              <a:solidFill>
                <a:srgbClr val="002060"/>
              </a:solidFill>
            </a:endParaRP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marL="0" lvl="1" indent="0">
              <a:lnSpc>
                <a:spcPct val="200000"/>
              </a:lnSpc>
              <a:buClr>
                <a:schemeClr val="tx1">
                  <a:lumMod val="65000"/>
                  <a:lumOff val="35000"/>
                </a:schemeClr>
              </a:buClr>
              <a:buSzPct val="100000"/>
              <a:buNone/>
            </a:pPr>
            <a:endParaRPr lang="en-US" sz="280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295400" y="1905000"/>
            <a:ext cx="5562600" cy="4495800"/>
          </a:xfrm>
          <a:prstGeom prst="rect">
            <a:avLst/>
          </a:prstGeom>
        </p:spPr>
      </p:pic>
    </p:spTree>
    <p:extLst>
      <p:ext uri="{BB962C8B-B14F-4D97-AF65-F5344CB8AC3E}">
        <p14:creationId xmlns:p14="http://schemas.microsoft.com/office/powerpoint/2010/main" val="2950998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19 </a:t>
            </a:r>
            <a:endParaRPr lang="en-US" b="1">
              <a:solidFill>
                <a:srgbClr val="002060"/>
              </a:solidFill>
            </a:endParaRP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cs typeface="Arial"/>
              </a:rPr>
              <a:t>Utilities</a:t>
            </a:r>
          </a:p>
          <a:p>
            <a:pPr algn="ctr">
              <a:lnSpc>
                <a:spcPct val="150000"/>
              </a:lnSpc>
            </a:pPr>
            <a:r>
              <a:rPr lang="en-US">
                <a:cs typeface="Arial"/>
              </a:rPr>
              <a:t>What are some of the greatest challenges for each department? </a:t>
            </a:r>
            <a:endParaRPr lang="en-US"/>
          </a:p>
          <a:p>
            <a:pPr algn="ctr">
              <a:lnSpc>
                <a:spcPct val="150000"/>
              </a:lnSpc>
              <a:buClr>
                <a:srgbClr val="595959"/>
              </a:buClr>
            </a:pPr>
            <a:r>
              <a:rPr lang="en-US">
                <a:ea typeface="+mn-lt"/>
                <a:cs typeface="+mn-lt"/>
              </a:rPr>
              <a:t>Schedule, Staffing, Historical Documentation</a:t>
            </a:r>
            <a:endParaRPr lang="en-US" err="1"/>
          </a:p>
        </p:txBody>
      </p:sp>
    </p:spTree>
    <p:extLst>
      <p:ext uri="{BB962C8B-B14F-4D97-AF65-F5344CB8AC3E}">
        <p14:creationId xmlns:p14="http://schemas.microsoft.com/office/powerpoint/2010/main" val="2400961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20 </a:t>
            </a:r>
            <a:endParaRPr lang="en-US" b="1">
              <a:solidFill>
                <a:srgbClr val="002060"/>
              </a:solidFill>
            </a:endParaRPr>
          </a:p>
        </p:txBody>
      </p:sp>
      <p:sp>
        <p:nvSpPr>
          <p:cNvPr id="3" name="Content Placeholder 2"/>
          <p:cNvSpPr>
            <a:spLocks noGrp="1"/>
          </p:cNvSpPr>
          <p:nvPr>
            <p:ph idx="1"/>
          </p:nvPr>
        </p:nvSpPr>
        <p:spPr/>
        <p:txBody>
          <a:bodyPr>
            <a:normAutofit/>
          </a:bodyPr>
          <a:lstStyle/>
          <a:p>
            <a:pPr marL="0" indent="0">
              <a:lnSpc>
                <a:spcPct val="200000"/>
              </a:lnSpc>
              <a:buNone/>
            </a:pPr>
            <a:r>
              <a:rPr lang="en-US"/>
              <a:t>Traffic Design</a:t>
            </a:r>
          </a:p>
          <a:p>
            <a:pPr algn="ctr">
              <a:lnSpc>
                <a:spcPct val="150000"/>
              </a:lnSpc>
            </a:pPr>
            <a:r>
              <a:rPr lang="en-US"/>
              <a:t>What are some of the greatest challenges for each department? </a:t>
            </a:r>
          </a:p>
        </p:txBody>
      </p:sp>
    </p:spTree>
    <p:extLst>
      <p:ext uri="{BB962C8B-B14F-4D97-AF65-F5344CB8AC3E}">
        <p14:creationId xmlns:p14="http://schemas.microsoft.com/office/powerpoint/2010/main" val="1285572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21 </a:t>
            </a:r>
            <a:endParaRPr lang="en-US" b="1">
              <a:solidFill>
                <a:srgbClr val="002060"/>
              </a:solidFill>
            </a:endParaRP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lvl="0" algn="ctr">
              <a:lnSpc>
                <a:spcPct val="150000"/>
              </a:lnSpc>
            </a:pPr>
            <a:r>
              <a:rPr lang="en-US"/>
              <a:t>What are some of the greatest challenges for each department?   </a:t>
            </a:r>
          </a:p>
        </p:txBody>
      </p:sp>
    </p:spTree>
    <p:extLst>
      <p:ext uri="{BB962C8B-B14F-4D97-AF65-F5344CB8AC3E}">
        <p14:creationId xmlns:p14="http://schemas.microsoft.com/office/powerpoint/2010/main" val="2681446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Thank You</a:t>
            </a:r>
          </a:p>
        </p:txBody>
      </p:sp>
      <p:sp>
        <p:nvSpPr>
          <p:cNvPr id="3" name="Content Placeholder 2"/>
          <p:cNvSpPr>
            <a:spLocks noGrp="1"/>
          </p:cNvSpPr>
          <p:nvPr>
            <p:ph idx="1"/>
          </p:nvPr>
        </p:nvSpPr>
        <p:spPr/>
        <p:txBody>
          <a:bodyPr>
            <a:normAutofit lnSpcReduction="10000"/>
          </a:bodyPr>
          <a:lstStyle/>
          <a:p>
            <a:pPr lvl="0">
              <a:lnSpc>
                <a:spcPct val="200000"/>
              </a:lnSpc>
            </a:pPr>
            <a:r>
              <a:rPr lang="en-US"/>
              <a:t>Thank you for your time!</a:t>
            </a:r>
          </a:p>
          <a:p>
            <a:pPr lvl="0">
              <a:lnSpc>
                <a:spcPct val="200000"/>
              </a:lnSpc>
            </a:pPr>
            <a:r>
              <a:rPr lang="en-US"/>
              <a:t>Panelists</a:t>
            </a:r>
          </a:p>
          <a:p>
            <a:pPr lvl="1">
              <a:lnSpc>
                <a:spcPct val="200000"/>
              </a:lnSpc>
            </a:pPr>
            <a:r>
              <a:rPr lang="en-US"/>
              <a:t>Chris Post and </a:t>
            </a:r>
            <a:r>
              <a:rPr lang="en-US" err="1"/>
              <a:t>Leisha</a:t>
            </a:r>
            <a:r>
              <a:rPr lang="en-US"/>
              <a:t> Sweeney – Traffic Design</a:t>
            </a:r>
          </a:p>
          <a:p>
            <a:pPr lvl="1">
              <a:lnSpc>
                <a:spcPct val="200000"/>
              </a:lnSpc>
            </a:pPr>
            <a:r>
              <a:rPr lang="en-US"/>
              <a:t>Scott Thomas – Traffic safety</a:t>
            </a:r>
          </a:p>
          <a:p>
            <a:pPr lvl="1">
              <a:lnSpc>
                <a:spcPct val="200000"/>
              </a:lnSpc>
            </a:pPr>
            <a:r>
              <a:rPr lang="en-US"/>
              <a:t>Devki Rearden and Talisa Rodrigues – Utilities</a:t>
            </a:r>
          </a:p>
          <a:p>
            <a:pPr lvl="0">
              <a:lnSpc>
                <a:spcPct val="200000"/>
              </a:lnSpc>
            </a:pPr>
            <a:r>
              <a:rPr lang="en-US"/>
              <a:t>Remaining Questions – email dotcrtraining@alaska.gov</a:t>
            </a:r>
          </a:p>
        </p:txBody>
      </p:sp>
    </p:spTree>
    <p:extLst>
      <p:ext uri="{BB962C8B-B14F-4D97-AF65-F5344CB8AC3E}">
        <p14:creationId xmlns:p14="http://schemas.microsoft.com/office/powerpoint/2010/main" val="328232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1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Design</a:t>
            </a:r>
          </a:p>
          <a:p>
            <a:pPr algn="ctr">
              <a:lnSpc>
                <a:spcPct val="150000"/>
              </a:lnSpc>
            </a:pPr>
            <a:r>
              <a:rPr lang="en-US"/>
              <a:t>What's the difference between Traffic Engineering and Traffic Safety?</a:t>
            </a:r>
          </a:p>
          <a:p>
            <a:pPr marL="0" indent="0" algn="ctr">
              <a:lnSpc>
                <a:spcPct val="200000"/>
              </a:lnSpc>
              <a:buNone/>
            </a:pPr>
            <a:endParaRPr lang="en-US"/>
          </a:p>
        </p:txBody>
      </p:sp>
    </p:spTree>
    <p:extLst>
      <p:ext uri="{BB962C8B-B14F-4D97-AF65-F5344CB8AC3E}">
        <p14:creationId xmlns:p14="http://schemas.microsoft.com/office/powerpoint/2010/main" val="6957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2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p>
          <a:p>
            <a:pPr lvl="0" algn="ctr">
              <a:lnSpc>
                <a:spcPct val="150000"/>
              </a:lnSpc>
            </a:pPr>
            <a:r>
              <a:rPr lang="en-US"/>
              <a:t>What does the Traffic Safety Section do? Besides collecting &amp; analyzing crash data, what else is the Traffic Safety section responsible for? </a:t>
            </a:r>
          </a:p>
          <a:p>
            <a:pPr marL="0" indent="0" algn="ctr">
              <a:lnSpc>
                <a:spcPct val="200000"/>
              </a:lnSpc>
              <a:buNone/>
            </a:pPr>
            <a:endParaRPr lang="en-US"/>
          </a:p>
        </p:txBody>
      </p:sp>
    </p:spTree>
    <p:extLst>
      <p:ext uri="{BB962C8B-B14F-4D97-AF65-F5344CB8AC3E}">
        <p14:creationId xmlns:p14="http://schemas.microsoft.com/office/powerpoint/2010/main" val="141260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2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Traffic Safety</a:t>
            </a:r>
            <a:endParaRPr lang="en-US"/>
          </a:p>
          <a:p>
            <a:pPr marL="0" lvl="1" indent="0">
              <a:lnSpc>
                <a:spcPct val="200000"/>
              </a:lnSpc>
              <a:buClr>
                <a:schemeClr val="tx1">
                  <a:lumMod val="65000"/>
                  <a:lumOff val="35000"/>
                </a:schemeClr>
              </a:buClr>
              <a:buSzPct val="100000"/>
              <a:buNone/>
            </a:pPr>
            <a:endParaRPr lang="en-US" sz="280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85800" y="2057400"/>
            <a:ext cx="3828415" cy="411099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257800" y="2057400"/>
            <a:ext cx="3200400" cy="4145824"/>
          </a:xfrm>
          <a:prstGeom prst="rect">
            <a:avLst/>
          </a:prstGeom>
        </p:spPr>
      </p:pic>
    </p:spTree>
    <p:extLst>
      <p:ext uri="{BB962C8B-B14F-4D97-AF65-F5344CB8AC3E}">
        <p14:creationId xmlns:p14="http://schemas.microsoft.com/office/powerpoint/2010/main" val="168463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latin typeface="Arial Black"/>
              </a:rPr>
              <a:t>Question 2A </a:t>
            </a:r>
            <a:endParaRPr lang="en-US" b="1">
              <a:solidFill>
                <a:srgbClr val="002060"/>
              </a:solidFill>
            </a:endParaRP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cs typeface="Arial"/>
              </a:rPr>
              <a:t>Traffic Design </a:t>
            </a:r>
            <a:endParaRPr lang="en-US" sz="2800"/>
          </a:p>
          <a:p>
            <a:pPr algn="ctr">
              <a:lnSpc>
                <a:spcPct val="150000"/>
              </a:lnSpc>
            </a:pPr>
            <a:r>
              <a:rPr lang="en-US">
                <a:ea typeface="+mn-lt"/>
                <a:cs typeface="+mn-lt"/>
              </a:rPr>
              <a:t>What does a Traffic engineer do? What does a Traffic “Design” engineer at DOT do? </a:t>
            </a:r>
          </a:p>
          <a:p>
            <a:pPr marL="0" indent="0" algn="ctr">
              <a:lnSpc>
                <a:spcPct val="150000"/>
              </a:lnSpc>
              <a:buNone/>
            </a:pPr>
            <a:r>
              <a:rPr lang="en-US" sz="1800">
                <a:cs typeface="Calibri"/>
              </a:rPr>
              <a:t>"Traffic engineering is a branch of civil engineering that uses engineering techniques to achieve the safe and efficient movement of people and goods on roadways . It focuses mainly on research for safe and efficient traffic flow , such as road geometry , sidewalks and crosswalks , cycling infrastructure , traffic signs , road surface markings and traffic lights." -Wikipedia</a:t>
            </a:r>
            <a:endParaRPr lang="en-US" sz="1800">
              <a:ea typeface="+mn-lt"/>
              <a:cs typeface="+mn-lt"/>
            </a:endParaRPr>
          </a:p>
          <a:p>
            <a:pPr marL="0" indent="0" algn="ctr">
              <a:lnSpc>
                <a:spcPct val="150000"/>
              </a:lnSpc>
              <a:buNone/>
            </a:pPr>
            <a:r>
              <a:rPr lang="en-US" sz="1800">
                <a:cs typeface="Calibri"/>
                <a:hlinkClick r:id="rId3"/>
              </a:rPr>
              <a:t>https://en.wikipedia.org/wiki/Traffic_engineering_%28transportation%29</a:t>
            </a:r>
            <a:endParaRPr lang="en-US" sz="1800"/>
          </a:p>
        </p:txBody>
      </p:sp>
    </p:spTree>
    <p:extLst>
      <p:ext uri="{BB962C8B-B14F-4D97-AF65-F5344CB8AC3E}">
        <p14:creationId xmlns:p14="http://schemas.microsoft.com/office/powerpoint/2010/main" val="299944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002060"/>
                </a:solidFill>
              </a:rPr>
              <a:t>Question 3 </a:t>
            </a:r>
          </a:p>
        </p:txBody>
      </p:sp>
      <p:sp>
        <p:nvSpPr>
          <p:cNvPr id="3" name="Content Placeholder 2"/>
          <p:cNvSpPr>
            <a:spLocks noGrp="1"/>
          </p:cNvSpPr>
          <p:nvPr>
            <p:ph idx="1"/>
          </p:nvPr>
        </p:nvSpPr>
        <p:spPr/>
        <p:txBody>
          <a:bodyPr>
            <a:normAutofit/>
          </a:bodyPr>
          <a:lstStyle/>
          <a:p>
            <a:pPr marL="0" lvl="1" indent="0">
              <a:lnSpc>
                <a:spcPct val="200000"/>
              </a:lnSpc>
              <a:buClr>
                <a:schemeClr val="tx1">
                  <a:lumMod val="65000"/>
                  <a:lumOff val="35000"/>
                </a:schemeClr>
              </a:buClr>
              <a:buSzPct val="100000"/>
              <a:buNone/>
            </a:pPr>
            <a:r>
              <a:rPr lang="en-US" sz="2800"/>
              <a:t>Utilities</a:t>
            </a:r>
          </a:p>
          <a:p>
            <a:pPr lvl="0" algn="ctr">
              <a:lnSpc>
                <a:spcPct val="150000"/>
              </a:lnSpc>
            </a:pPr>
            <a:r>
              <a:rPr lang="en-US"/>
              <a:t>What does the Utilities Section do? And what is their role in a DOT project?  </a:t>
            </a:r>
          </a:p>
          <a:p>
            <a:pPr algn="ctr">
              <a:lnSpc>
                <a:spcPct val="150000"/>
              </a:lnSpc>
              <a:buClr>
                <a:srgbClr val="595959"/>
              </a:buClr>
            </a:pPr>
            <a:endParaRPr lang="en-US">
              <a:cs typeface="Calibri"/>
            </a:endParaRPr>
          </a:p>
        </p:txBody>
      </p:sp>
    </p:spTree>
    <p:extLst>
      <p:ext uri="{BB962C8B-B14F-4D97-AF65-F5344CB8AC3E}">
        <p14:creationId xmlns:p14="http://schemas.microsoft.com/office/powerpoint/2010/main" val="21199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76AA-2E85-4B6F-B7BD-0B8B57C6DE3A}"/>
              </a:ext>
            </a:extLst>
          </p:cNvPr>
          <p:cNvSpPr>
            <a:spLocks noGrp="1"/>
          </p:cNvSpPr>
          <p:nvPr>
            <p:ph type="title"/>
          </p:nvPr>
        </p:nvSpPr>
        <p:spPr>
          <a:xfrm>
            <a:off x="0" y="0"/>
            <a:ext cx="9144000" cy="1075459"/>
          </a:xfrm>
        </p:spPr>
        <p:txBody>
          <a:bodyPr/>
          <a:lstStyle/>
          <a:p>
            <a:r>
              <a:rPr lang="en-US">
                <a:latin typeface="Arial Black"/>
              </a:rPr>
              <a:t>Utilities Section </a:t>
            </a:r>
            <a:endParaRPr lang="en-US"/>
          </a:p>
        </p:txBody>
      </p:sp>
      <p:sp>
        <p:nvSpPr>
          <p:cNvPr id="3" name="Content Placeholder 2">
            <a:extLst>
              <a:ext uri="{FF2B5EF4-FFF2-40B4-BE49-F238E27FC236}">
                <a16:creationId xmlns:a16="http://schemas.microsoft.com/office/drawing/2014/main" id="{790974EC-0B3F-4BB7-9AD6-199DA762CBD9}"/>
              </a:ext>
            </a:extLst>
          </p:cNvPr>
          <p:cNvSpPr>
            <a:spLocks noGrp="1"/>
          </p:cNvSpPr>
          <p:nvPr>
            <p:ph idx="1"/>
          </p:nvPr>
        </p:nvSpPr>
        <p:spPr/>
        <p:txBody>
          <a:bodyPr vert="horz" wrap="square" lIns="91440" tIns="45720" rIns="91440" bIns="45720" numCol="1" anchor="ctr" anchorCtr="0" compatLnSpc="1">
            <a:prstTxWarp prst="textNoShape">
              <a:avLst/>
            </a:prstTxWarp>
          </a:bodyPr>
          <a:lstStyle/>
          <a:p>
            <a:pPr marL="0" indent="0">
              <a:buNone/>
            </a:pPr>
            <a:endParaRPr lang="en-US">
              <a:cs typeface="Calibri"/>
            </a:endParaRPr>
          </a:p>
          <a:p>
            <a:pPr marL="0" indent="0">
              <a:buNone/>
            </a:pPr>
            <a:r>
              <a:rPr lang="en-US">
                <a:cs typeface="Calibri"/>
              </a:rPr>
              <a:t>The Utilities Section</a:t>
            </a:r>
            <a:r>
              <a:rPr lang="en-US" b="1">
                <a:cs typeface="Calibri"/>
              </a:rPr>
              <a:t> </a:t>
            </a:r>
            <a:r>
              <a:rPr lang="en-US">
                <a:latin typeface="Calibri"/>
                <a:cs typeface="Calibri"/>
              </a:rPr>
              <a:t>permits</a:t>
            </a:r>
            <a:r>
              <a:rPr lang="en-US">
                <a:cs typeface="Calibri"/>
              </a:rPr>
              <a:t> and relocates utility facilities in accordance with State law and DOT&amp;PF policy. </a:t>
            </a:r>
            <a:endParaRPr lang="en-US"/>
          </a:p>
          <a:p>
            <a:pPr marL="0" indent="0">
              <a:buNone/>
            </a:pPr>
            <a:endParaRPr lang="en-US">
              <a:cs typeface="Calibri"/>
            </a:endParaRPr>
          </a:p>
          <a:p>
            <a:pPr marL="0" indent="0">
              <a:buNone/>
            </a:pPr>
            <a:r>
              <a:rPr lang="en-US">
                <a:cs typeface="Arial"/>
              </a:rPr>
              <a:t>Governed by:  </a:t>
            </a:r>
            <a:endParaRPr lang="en-US"/>
          </a:p>
          <a:p>
            <a:pPr marL="457200" indent="-457200"/>
            <a:r>
              <a:rPr lang="en-US">
                <a:cs typeface="Arial"/>
              </a:rPr>
              <a:t>Alaska Statutes  (AS) </a:t>
            </a:r>
            <a:endParaRPr lang="en-US"/>
          </a:p>
          <a:p>
            <a:pPr marL="457200" indent="-457200"/>
            <a:r>
              <a:rPr lang="en-US">
                <a:cs typeface="Arial"/>
              </a:rPr>
              <a:t>Alaska Administrative Code (AAC)   </a:t>
            </a:r>
            <a:endParaRPr lang="en-US"/>
          </a:p>
          <a:p>
            <a:pPr marL="457200" indent="-457200"/>
            <a:r>
              <a:rPr lang="en-US">
                <a:cs typeface="Arial"/>
              </a:rPr>
              <a:t>DOT&amp;PF Utility Manual</a:t>
            </a:r>
            <a:endParaRPr lang="en-US"/>
          </a:p>
          <a:p>
            <a:endParaRPr lang="en-US"/>
          </a:p>
          <a:p>
            <a:pPr marL="0" indent="0">
              <a:buNone/>
            </a:pPr>
            <a:endParaRPr lang="en-US">
              <a:cs typeface="Calibri"/>
            </a:endParaRPr>
          </a:p>
        </p:txBody>
      </p:sp>
    </p:spTree>
    <p:extLst>
      <p:ext uri="{BB962C8B-B14F-4D97-AF65-F5344CB8AC3E}">
        <p14:creationId xmlns:p14="http://schemas.microsoft.com/office/powerpoint/2010/main" val="2335592274"/>
      </p:ext>
    </p:extLst>
  </p:cSld>
  <p:clrMapOvr>
    <a:masterClrMapping/>
  </p:clrMapOvr>
</p:sld>
</file>

<file path=ppt/theme/theme1.xml><?xml version="1.0" encoding="utf-8"?>
<a:theme xmlns:a="http://schemas.openxmlformats.org/drawingml/2006/main" name="Presentation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TPF_Presentation_Template.potx" id="{C0054A68-2C64-4AB0-A339-C529206E9627}" vid="{4022A7A2-2D66-47A7-9EF5-3F5696BC5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B5B96004CCA840A068D25321C0AAFA" ma:contentTypeVersion="10" ma:contentTypeDescription="Create a new document." ma:contentTypeScope="" ma:versionID="005d1c72924414d6a59d88eda8e2729d">
  <xsd:schema xmlns:xsd="http://www.w3.org/2001/XMLSchema" xmlns:xs="http://www.w3.org/2001/XMLSchema" xmlns:p="http://schemas.microsoft.com/office/2006/metadata/properties" xmlns:ns3="4d288a26-52a5-4f29-a8d4-779b827092b1" xmlns:ns4="a119715d-dcf5-494b-8a2a-2a3cbf07df4a" targetNamespace="http://schemas.microsoft.com/office/2006/metadata/properties" ma:root="true" ma:fieldsID="64e77af12e1eb854ef573c10ce9c9e52" ns3:_="" ns4:_="">
    <xsd:import namespace="4d288a26-52a5-4f29-a8d4-779b827092b1"/>
    <xsd:import namespace="a119715d-dcf5-494b-8a2a-2a3cbf07df4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88a26-52a5-4f29-a8d4-779b82709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19715d-dcf5-494b-8a2a-2a3cbf07df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ED50D3-FE49-43B3-A45B-D5A39A872410}">
  <ds:schemaRefs>
    <ds:schemaRef ds:uri="http://purl.org/dc/terms/"/>
    <ds:schemaRef ds:uri="http://schemas.microsoft.com/office/2006/documentManagement/types"/>
    <ds:schemaRef ds:uri="http://schemas.microsoft.com/office/infopath/2007/PartnerControls"/>
    <ds:schemaRef ds:uri="4d288a26-52a5-4f29-a8d4-779b827092b1"/>
    <ds:schemaRef ds:uri="http://schemas.openxmlformats.org/package/2006/metadata/core-properties"/>
    <ds:schemaRef ds:uri="http://purl.org/dc/elements/1.1/"/>
    <ds:schemaRef ds:uri="http://schemas.microsoft.com/office/2006/metadata/properties"/>
    <ds:schemaRef ds:uri="a119715d-dcf5-494b-8a2a-2a3cbf07df4a"/>
    <ds:schemaRef ds:uri="http://www.w3.org/XML/1998/namespace"/>
    <ds:schemaRef ds:uri="http://purl.org/dc/dcmitype/"/>
  </ds:schemaRefs>
</ds:datastoreItem>
</file>

<file path=customXml/itemProps2.xml><?xml version="1.0" encoding="utf-8"?>
<ds:datastoreItem xmlns:ds="http://schemas.openxmlformats.org/officeDocument/2006/customXml" ds:itemID="{A129C517-E496-4C25-8989-B784995FDEB3}">
  <ds:schemaRefs>
    <ds:schemaRef ds:uri="http://schemas.microsoft.com/sharepoint/v3/contenttype/forms"/>
  </ds:schemaRefs>
</ds:datastoreItem>
</file>

<file path=customXml/itemProps3.xml><?xml version="1.0" encoding="utf-8"?>
<ds:datastoreItem xmlns:ds="http://schemas.openxmlformats.org/officeDocument/2006/customXml" ds:itemID="{3CDC7E00-C3D6-44D6-A854-4BBB08101DD6}">
  <ds:schemaRefs>
    <ds:schemaRef ds:uri="4d288a26-52a5-4f29-a8d4-779b827092b1"/>
    <ds:schemaRef ds:uri="a119715d-dcf5-494b-8a2a-2a3cbf07df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1516</TotalTime>
  <Words>1418</Words>
  <Application>Microsoft Office PowerPoint</Application>
  <PresentationFormat>On-screen Show (4:3)</PresentationFormat>
  <Paragraphs>193</Paragraphs>
  <Slides>38</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Arial,Sans-Serif</vt:lpstr>
      <vt:lpstr>Calibri</vt:lpstr>
      <vt:lpstr>Segoe UI</vt:lpstr>
      <vt:lpstr>Wingdings</vt:lpstr>
      <vt:lpstr>Presentation3</vt:lpstr>
      <vt:lpstr>Q&amp;A - Traffic Design, Safety and Utilities Share the Knowledge</vt:lpstr>
      <vt:lpstr>Ground Rules</vt:lpstr>
      <vt:lpstr>Agenda</vt:lpstr>
      <vt:lpstr>Question 1 </vt:lpstr>
      <vt:lpstr>Question 2 </vt:lpstr>
      <vt:lpstr>Question 2 </vt:lpstr>
      <vt:lpstr>Question 2A </vt:lpstr>
      <vt:lpstr>Question 3 </vt:lpstr>
      <vt:lpstr>Utilities Section </vt:lpstr>
      <vt:lpstr>Alaska Statute 19.25</vt:lpstr>
      <vt:lpstr>Alaska Admin Code</vt:lpstr>
      <vt:lpstr>Utility Manual </vt:lpstr>
      <vt:lpstr>Question 4 </vt:lpstr>
      <vt:lpstr>Question 4 </vt:lpstr>
      <vt:lpstr>Question 5 </vt:lpstr>
      <vt:lpstr>Question 6 </vt:lpstr>
      <vt:lpstr>Question 7 </vt:lpstr>
      <vt:lpstr>Question 8 </vt:lpstr>
      <vt:lpstr>Question 8 </vt:lpstr>
      <vt:lpstr>Question 9 </vt:lpstr>
      <vt:lpstr>Pipe Dream, no pun intended</vt:lpstr>
      <vt:lpstr>Question 10 </vt:lpstr>
      <vt:lpstr>Question 11 </vt:lpstr>
      <vt:lpstr>Question 12 </vt:lpstr>
      <vt:lpstr>Question 13 </vt:lpstr>
      <vt:lpstr>Question 14 </vt:lpstr>
      <vt:lpstr>Question 14 </vt:lpstr>
      <vt:lpstr>Question 15 </vt:lpstr>
      <vt:lpstr>Question 16 </vt:lpstr>
      <vt:lpstr>Question 17 </vt:lpstr>
      <vt:lpstr>AS 19.59.001</vt:lpstr>
      <vt:lpstr>Relocation Coordination</vt:lpstr>
      <vt:lpstr>Question 18 </vt:lpstr>
      <vt:lpstr>Question 18</vt:lpstr>
      <vt:lpstr>Question 19 </vt:lpstr>
      <vt:lpstr>Question 20 </vt:lpstr>
      <vt:lpstr>Question 21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Deppner, Andrea D (DOT)</dc:creator>
  <cp:lastModifiedBy>Kennedy, Colette B (DOT)</cp:lastModifiedBy>
  <cp:revision>3</cp:revision>
  <cp:lastPrinted>2018-12-21T21:26:05Z</cp:lastPrinted>
  <dcterms:created xsi:type="dcterms:W3CDTF">2015-03-11T21:05:52Z</dcterms:created>
  <dcterms:modified xsi:type="dcterms:W3CDTF">2020-10-15T18:49:53Z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0x010100EAB5B96004CCA840A068D25321C0AAFA</vt:lpwstr>
  </property>
</Properties>
</file>