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11" r:id="rId3"/>
    <p:sldId id="309" r:id="rId4"/>
    <p:sldId id="303" r:id="rId5"/>
    <p:sldId id="305" r:id="rId6"/>
    <p:sldId id="307" r:id="rId7"/>
    <p:sldId id="300" r:id="rId8"/>
    <p:sldId id="272" r:id="rId9"/>
    <p:sldId id="302" r:id="rId10"/>
    <p:sldId id="273" r:id="rId11"/>
    <p:sldId id="312" r:id="rId12"/>
    <p:sldId id="313" r:id="rId13"/>
    <p:sldId id="31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00"/>
    <a:srgbClr val="00CC66"/>
    <a:srgbClr val="66FF99"/>
    <a:srgbClr val="0DE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44" autoAdjust="0"/>
    <p:restoredTop sz="93653" autoAdjust="0"/>
  </p:normalViewPr>
  <p:slideViewPr>
    <p:cSldViewPr>
      <p:cViewPr varScale="1">
        <p:scale>
          <a:sx n="63" d="100"/>
          <a:sy n="63" d="100"/>
        </p:scale>
        <p:origin x="102" y="19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7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D21570-247C-433B-B917-12CA713B8B45}" type="doc">
      <dgm:prSet loTypeId="urn:microsoft.com/office/officeart/2005/8/layout/chevron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9466BA9-7BC6-403B-9F99-0C4B4B784125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43AD9651-D070-43D9-90C4-F0A1A4C49F0D}" type="parTrans" cxnId="{9A227E38-93CF-46DB-8CBA-CF173FBC8B3F}">
      <dgm:prSet/>
      <dgm:spPr/>
      <dgm:t>
        <a:bodyPr/>
        <a:lstStyle/>
        <a:p>
          <a:endParaRPr lang="en-US"/>
        </a:p>
      </dgm:t>
    </dgm:pt>
    <dgm:pt modelId="{7076806D-EE86-49D3-82F2-E6042BE822B8}" type="sibTrans" cxnId="{9A227E38-93CF-46DB-8CBA-CF173FBC8B3F}">
      <dgm:prSet/>
      <dgm:spPr/>
      <dgm:t>
        <a:bodyPr/>
        <a:lstStyle/>
        <a:p>
          <a:endParaRPr lang="en-US"/>
        </a:p>
      </dgm:t>
    </dgm:pt>
    <dgm:pt modelId="{43218365-6019-4586-9852-9FE86BC845C1}">
      <dgm:prSet phldrT="[Text]"/>
      <dgm:spPr/>
      <dgm:t>
        <a:bodyPr/>
        <a:lstStyle/>
        <a:p>
          <a:endParaRPr lang="en-US" dirty="0"/>
        </a:p>
      </dgm:t>
    </dgm:pt>
    <dgm:pt modelId="{9C01266C-5389-4EBB-8141-B5E8DA6A3956}" type="parTrans" cxnId="{B83289D6-2476-4C2E-B431-2B3C93F12052}">
      <dgm:prSet/>
      <dgm:spPr/>
      <dgm:t>
        <a:bodyPr/>
        <a:lstStyle/>
        <a:p>
          <a:endParaRPr lang="en-US"/>
        </a:p>
      </dgm:t>
    </dgm:pt>
    <dgm:pt modelId="{E3E4B43B-3642-46E4-A75E-DB1AD800F44E}" type="sibTrans" cxnId="{B83289D6-2476-4C2E-B431-2B3C93F12052}">
      <dgm:prSet/>
      <dgm:spPr/>
      <dgm:t>
        <a:bodyPr/>
        <a:lstStyle/>
        <a:p>
          <a:endParaRPr lang="en-US"/>
        </a:p>
      </dgm:t>
    </dgm:pt>
    <dgm:pt modelId="{AF6371A5-3D37-4A37-9AA1-9EBA4993B924}">
      <dgm:prSet phldrT="[Text]"/>
      <dgm:spPr/>
      <dgm:t>
        <a:bodyPr/>
        <a:lstStyle/>
        <a:p>
          <a:r>
            <a:rPr lang="en-US" dirty="0" smtClean="0">
              <a:solidFill>
                <a:srgbClr val="00B0F0"/>
              </a:solidFill>
            </a:rPr>
            <a:t>2</a:t>
          </a:r>
          <a:endParaRPr lang="en-US" dirty="0">
            <a:solidFill>
              <a:srgbClr val="00B0F0"/>
            </a:solidFill>
          </a:endParaRPr>
        </a:p>
      </dgm:t>
    </dgm:pt>
    <dgm:pt modelId="{17D78FE6-C85F-4AEF-91CE-D948EF9AE1E7}" type="parTrans" cxnId="{E347F928-304A-4992-9080-A9880289CC5D}">
      <dgm:prSet/>
      <dgm:spPr/>
      <dgm:t>
        <a:bodyPr/>
        <a:lstStyle/>
        <a:p>
          <a:endParaRPr lang="en-US"/>
        </a:p>
      </dgm:t>
    </dgm:pt>
    <dgm:pt modelId="{728D6C5E-54E8-4E45-BD99-D12142264652}" type="sibTrans" cxnId="{E347F928-304A-4992-9080-A9880289CC5D}">
      <dgm:prSet/>
      <dgm:spPr/>
      <dgm:t>
        <a:bodyPr/>
        <a:lstStyle/>
        <a:p>
          <a:endParaRPr lang="en-US"/>
        </a:p>
      </dgm:t>
    </dgm:pt>
    <dgm:pt modelId="{A6546CF1-F64A-487B-9E49-6FF0A3D764A7}">
      <dgm:prSet phldrT="[Text]"/>
      <dgm:spPr/>
      <dgm:t>
        <a:bodyPr/>
        <a:lstStyle/>
        <a:p>
          <a:endParaRPr lang="en-US" dirty="0"/>
        </a:p>
      </dgm:t>
    </dgm:pt>
    <dgm:pt modelId="{A6010F7C-33DF-4405-9F24-91D3E426BF7B}" type="parTrans" cxnId="{9BB10555-5E55-4C93-8BE6-9D63CB0A4632}">
      <dgm:prSet/>
      <dgm:spPr/>
      <dgm:t>
        <a:bodyPr/>
        <a:lstStyle/>
        <a:p>
          <a:endParaRPr lang="en-US"/>
        </a:p>
      </dgm:t>
    </dgm:pt>
    <dgm:pt modelId="{1BD234B3-D2A6-44AD-BA66-B77F3CB83492}" type="sibTrans" cxnId="{9BB10555-5E55-4C93-8BE6-9D63CB0A4632}">
      <dgm:prSet/>
      <dgm:spPr/>
      <dgm:t>
        <a:bodyPr/>
        <a:lstStyle/>
        <a:p>
          <a:endParaRPr lang="en-US"/>
        </a:p>
      </dgm:t>
    </dgm:pt>
    <dgm:pt modelId="{EB75F1F9-4803-4266-AFB9-A5DB56435FF1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10C4E9D2-AB7E-4C63-BCFC-5E738F24AD8E}" type="parTrans" cxnId="{B67EBDAE-74FA-4650-80C7-0AE29D2741E5}">
      <dgm:prSet/>
      <dgm:spPr/>
      <dgm:t>
        <a:bodyPr/>
        <a:lstStyle/>
        <a:p>
          <a:endParaRPr lang="en-US"/>
        </a:p>
      </dgm:t>
    </dgm:pt>
    <dgm:pt modelId="{9B495A1D-CA39-4A46-904D-030DF46DB9BC}" type="sibTrans" cxnId="{B67EBDAE-74FA-4650-80C7-0AE29D2741E5}">
      <dgm:prSet/>
      <dgm:spPr/>
      <dgm:t>
        <a:bodyPr/>
        <a:lstStyle/>
        <a:p>
          <a:endParaRPr lang="en-US"/>
        </a:p>
      </dgm:t>
    </dgm:pt>
    <dgm:pt modelId="{85A89D86-55B9-43B0-B802-CD6DC5F29EDC}">
      <dgm:prSet phldrT="[Text]"/>
      <dgm:spPr/>
      <dgm:t>
        <a:bodyPr/>
        <a:lstStyle/>
        <a:p>
          <a:endParaRPr lang="en-US" dirty="0"/>
        </a:p>
      </dgm:t>
    </dgm:pt>
    <dgm:pt modelId="{3A41F7EC-2ACF-48C6-8E8D-A792AAFCB344}" type="parTrans" cxnId="{750CE852-2D77-402C-9E39-87DF7EC5BA36}">
      <dgm:prSet/>
      <dgm:spPr/>
      <dgm:t>
        <a:bodyPr/>
        <a:lstStyle/>
        <a:p>
          <a:endParaRPr lang="en-US"/>
        </a:p>
      </dgm:t>
    </dgm:pt>
    <dgm:pt modelId="{3E6B66CD-4B3F-4FF2-A304-F06393AA44BA}" type="sibTrans" cxnId="{750CE852-2D77-402C-9E39-87DF7EC5BA36}">
      <dgm:prSet/>
      <dgm:spPr/>
      <dgm:t>
        <a:bodyPr/>
        <a:lstStyle/>
        <a:p>
          <a:endParaRPr lang="en-US"/>
        </a:p>
      </dgm:t>
    </dgm:pt>
    <dgm:pt modelId="{B1D0F7B3-14F7-47E9-ADB5-C3B0B7FFBB7A}">
      <dgm:prSet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A4CEF95F-0C48-458E-9137-485F9706CEDD}" type="parTrans" cxnId="{6590E6E3-CE92-4BB6-8A33-2D2B48F72774}">
      <dgm:prSet/>
      <dgm:spPr/>
      <dgm:t>
        <a:bodyPr/>
        <a:lstStyle/>
        <a:p>
          <a:endParaRPr lang="en-US"/>
        </a:p>
      </dgm:t>
    </dgm:pt>
    <dgm:pt modelId="{594B826D-2D4F-4E4F-BD7F-AA09A75C3948}" type="sibTrans" cxnId="{6590E6E3-CE92-4BB6-8A33-2D2B48F72774}">
      <dgm:prSet/>
      <dgm:spPr/>
      <dgm:t>
        <a:bodyPr/>
        <a:lstStyle/>
        <a:p>
          <a:endParaRPr lang="en-US"/>
        </a:p>
      </dgm:t>
    </dgm:pt>
    <dgm:pt modelId="{30C848E5-231A-48E1-8AC5-CA26C64B7B80}">
      <dgm:prSet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DE9EE8BE-2663-483E-A232-7E4A4AEEC19E}" type="parTrans" cxnId="{8E1E94FF-EBAA-42B8-AF21-8CB2A5BDEF26}">
      <dgm:prSet/>
      <dgm:spPr/>
      <dgm:t>
        <a:bodyPr/>
        <a:lstStyle/>
        <a:p>
          <a:endParaRPr lang="en-US"/>
        </a:p>
      </dgm:t>
    </dgm:pt>
    <dgm:pt modelId="{671F7BE1-813C-4FD9-98D1-FFB74E16A438}" type="sibTrans" cxnId="{8E1E94FF-EBAA-42B8-AF21-8CB2A5BDEF26}">
      <dgm:prSet/>
      <dgm:spPr/>
      <dgm:t>
        <a:bodyPr/>
        <a:lstStyle/>
        <a:p>
          <a:endParaRPr lang="en-US"/>
        </a:p>
      </dgm:t>
    </dgm:pt>
    <dgm:pt modelId="{8A548F89-2A6E-45B5-94A5-A07C9B2ED44E}">
      <dgm:prSet/>
      <dgm:spPr/>
      <dgm:t>
        <a:bodyPr/>
        <a:lstStyle/>
        <a:p>
          <a:r>
            <a:rPr lang="en-US" dirty="0" smtClean="0"/>
            <a:t>6</a:t>
          </a:r>
          <a:endParaRPr lang="en-US" dirty="0"/>
        </a:p>
      </dgm:t>
    </dgm:pt>
    <dgm:pt modelId="{6C26B0AB-D0BC-4DD0-88C3-2988C4304D1D}" type="parTrans" cxnId="{05924483-CFBA-4E88-BB87-162C8DE539AF}">
      <dgm:prSet/>
      <dgm:spPr/>
      <dgm:t>
        <a:bodyPr/>
        <a:lstStyle/>
        <a:p>
          <a:endParaRPr lang="en-US"/>
        </a:p>
      </dgm:t>
    </dgm:pt>
    <dgm:pt modelId="{B68CF2BE-68CF-4170-8A5F-B2E3E535ECAA}" type="sibTrans" cxnId="{05924483-CFBA-4E88-BB87-162C8DE539AF}">
      <dgm:prSet/>
      <dgm:spPr/>
      <dgm:t>
        <a:bodyPr/>
        <a:lstStyle/>
        <a:p>
          <a:endParaRPr lang="en-US"/>
        </a:p>
      </dgm:t>
    </dgm:pt>
    <dgm:pt modelId="{3CA58B6D-56C3-4669-9767-19550D883D5C}">
      <dgm:prSet/>
      <dgm:spPr/>
      <dgm:t>
        <a:bodyPr/>
        <a:lstStyle/>
        <a:p>
          <a:r>
            <a:rPr lang="en-US" dirty="0" smtClean="0"/>
            <a:t>7</a:t>
          </a:r>
          <a:endParaRPr lang="en-US" dirty="0"/>
        </a:p>
      </dgm:t>
    </dgm:pt>
    <dgm:pt modelId="{6F3F2CFD-ED3A-4C86-90CB-01D3E6EFF389}" type="parTrans" cxnId="{5B51EBA2-2879-476F-9AF4-D36D384DF040}">
      <dgm:prSet/>
      <dgm:spPr/>
      <dgm:t>
        <a:bodyPr/>
        <a:lstStyle/>
        <a:p>
          <a:endParaRPr lang="en-US"/>
        </a:p>
      </dgm:t>
    </dgm:pt>
    <dgm:pt modelId="{269A6E99-0095-4535-8225-1D5EDCFCC95E}" type="sibTrans" cxnId="{5B51EBA2-2879-476F-9AF4-D36D384DF040}">
      <dgm:prSet/>
      <dgm:spPr/>
      <dgm:t>
        <a:bodyPr/>
        <a:lstStyle/>
        <a:p>
          <a:endParaRPr lang="en-US"/>
        </a:p>
      </dgm:t>
    </dgm:pt>
    <dgm:pt modelId="{E0463E8E-DA63-443D-9A5D-715BBC0902B0}">
      <dgm:prSet/>
      <dgm:spPr/>
      <dgm:t>
        <a:bodyPr/>
        <a:lstStyle/>
        <a:p>
          <a:endParaRPr lang="en-US" dirty="0"/>
        </a:p>
      </dgm:t>
    </dgm:pt>
    <dgm:pt modelId="{4733C80E-9839-4C8C-8FB3-B9E153C0E55A}" type="parTrans" cxnId="{0B438B72-AE28-4CE5-A744-F30415C7B6B4}">
      <dgm:prSet/>
      <dgm:spPr/>
      <dgm:t>
        <a:bodyPr/>
        <a:lstStyle/>
        <a:p>
          <a:endParaRPr lang="en-US"/>
        </a:p>
      </dgm:t>
    </dgm:pt>
    <dgm:pt modelId="{48AC6DE8-ABA3-434C-BE77-0F20EB7D8E01}" type="sibTrans" cxnId="{0B438B72-AE28-4CE5-A744-F30415C7B6B4}">
      <dgm:prSet/>
      <dgm:spPr/>
      <dgm:t>
        <a:bodyPr/>
        <a:lstStyle/>
        <a:p>
          <a:endParaRPr lang="en-US"/>
        </a:p>
      </dgm:t>
    </dgm:pt>
    <dgm:pt modelId="{E0740642-A898-42EB-938A-AF628435C244}">
      <dgm:prSet/>
      <dgm:spPr/>
      <dgm:t>
        <a:bodyPr/>
        <a:lstStyle/>
        <a:p>
          <a:endParaRPr lang="en-US" dirty="0"/>
        </a:p>
      </dgm:t>
    </dgm:pt>
    <dgm:pt modelId="{893E304A-A574-4984-B693-F4B28F032F1F}" type="parTrans" cxnId="{76B16A6C-9C64-471C-AE70-DF30EAC55138}">
      <dgm:prSet/>
      <dgm:spPr/>
      <dgm:t>
        <a:bodyPr/>
        <a:lstStyle/>
        <a:p>
          <a:endParaRPr lang="en-US"/>
        </a:p>
      </dgm:t>
    </dgm:pt>
    <dgm:pt modelId="{36ED9F93-7C83-4937-B603-621C5C0B127E}" type="sibTrans" cxnId="{76B16A6C-9C64-471C-AE70-DF30EAC55138}">
      <dgm:prSet/>
      <dgm:spPr/>
      <dgm:t>
        <a:bodyPr/>
        <a:lstStyle/>
        <a:p>
          <a:endParaRPr lang="en-US"/>
        </a:p>
      </dgm:t>
    </dgm:pt>
    <dgm:pt modelId="{A9D35F47-C0FE-496E-992E-DDEE2F2DFB5B}">
      <dgm:prSet/>
      <dgm:spPr/>
      <dgm:t>
        <a:bodyPr/>
        <a:lstStyle/>
        <a:p>
          <a:endParaRPr lang="en-US" dirty="0"/>
        </a:p>
      </dgm:t>
    </dgm:pt>
    <dgm:pt modelId="{0AEEEFC6-212B-42D2-83D6-01D668BBFF9F}" type="parTrans" cxnId="{A41B0FCF-4EEA-4F19-A48C-71B0FF6A5DEF}">
      <dgm:prSet/>
      <dgm:spPr/>
      <dgm:t>
        <a:bodyPr/>
        <a:lstStyle/>
        <a:p>
          <a:endParaRPr lang="en-US"/>
        </a:p>
      </dgm:t>
    </dgm:pt>
    <dgm:pt modelId="{63845174-54E0-4745-A153-4A2FF1656786}" type="sibTrans" cxnId="{A41B0FCF-4EEA-4F19-A48C-71B0FF6A5DEF}">
      <dgm:prSet/>
      <dgm:spPr/>
      <dgm:t>
        <a:bodyPr/>
        <a:lstStyle/>
        <a:p>
          <a:endParaRPr lang="en-US"/>
        </a:p>
      </dgm:t>
    </dgm:pt>
    <dgm:pt modelId="{8151A851-3794-48E8-A07C-78802924CE6D}">
      <dgm:prSet/>
      <dgm:spPr/>
      <dgm:t>
        <a:bodyPr/>
        <a:lstStyle/>
        <a:p>
          <a:endParaRPr lang="en-US" dirty="0"/>
        </a:p>
      </dgm:t>
    </dgm:pt>
    <dgm:pt modelId="{D5808381-AE66-49A2-950D-A694AAEFCCC8}" type="parTrans" cxnId="{C11261B6-F5D7-489C-BE55-F10FDB3AB77F}">
      <dgm:prSet/>
      <dgm:spPr/>
      <dgm:t>
        <a:bodyPr/>
        <a:lstStyle/>
        <a:p>
          <a:endParaRPr lang="en-US"/>
        </a:p>
      </dgm:t>
    </dgm:pt>
    <dgm:pt modelId="{4401754C-2C7F-47BE-AD34-D3F7A5A35B51}" type="sibTrans" cxnId="{C11261B6-F5D7-489C-BE55-F10FDB3AB77F}">
      <dgm:prSet/>
      <dgm:spPr/>
      <dgm:t>
        <a:bodyPr/>
        <a:lstStyle/>
        <a:p>
          <a:endParaRPr lang="en-US"/>
        </a:p>
      </dgm:t>
    </dgm:pt>
    <dgm:pt modelId="{2BACE6D2-527C-4196-B7D7-32B9B8AB2355}" type="pres">
      <dgm:prSet presAssocID="{AAD21570-247C-433B-B917-12CA713B8B4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065094-C57D-4FDC-8FBA-3E6431427046}" type="pres">
      <dgm:prSet presAssocID="{89466BA9-7BC6-403B-9F99-0C4B4B784125}" presName="composite" presStyleCnt="0"/>
      <dgm:spPr/>
    </dgm:pt>
    <dgm:pt modelId="{F07FBFAF-3107-4B69-AB0D-D9C364AB4F35}" type="pres">
      <dgm:prSet presAssocID="{89466BA9-7BC6-403B-9F99-0C4B4B784125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59733-8CA5-4959-8716-74DBA320885D}" type="pres">
      <dgm:prSet presAssocID="{89466BA9-7BC6-403B-9F99-0C4B4B784125}" presName="descendantText" presStyleLbl="alignAcc1" presStyleIdx="0" presStyleCnt="7" custLinFactNeighborX="25530" custLinFactNeighborY="-118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3FEBB5-FD22-42F7-AC59-3A56020EBDDF}" type="pres">
      <dgm:prSet presAssocID="{7076806D-EE86-49D3-82F2-E6042BE822B8}" presName="sp" presStyleCnt="0"/>
      <dgm:spPr/>
    </dgm:pt>
    <dgm:pt modelId="{7194734B-322D-4372-B5D7-F080E9F3AE20}" type="pres">
      <dgm:prSet presAssocID="{AF6371A5-3D37-4A37-9AA1-9EBA4993B924}" presName="composite" presStyleCnt="0"/>
      <dgm:spPr/>
    </dgm:pt>
    <dgm:pt modelId="{FE20182A-8EAA-47E5-A177-9843A1E79EE7}" type="pres">
      <dgm:prSet presAssocID="{AF6371A5-3D37-4A37-9AA1-9EBA4993B924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6A73B9-8D08-49B4-AE49-773CB191566B}" type="pres">
      <dgm:prSet presAssocID="{AF6371A5-3D37-4A37-9AA1-9EBA4993B924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E4843-B132-45E0-94EB-7D65ED8A999B}" type="pres">
      <dgm:prSet presAssocID="{728D6C5E-54E8-4E45-BD99-D12142264652}" presName="sp" presStyleCnt="0"/>
      <dgm:spPr/>
    </dgm:pt>
    <dgm:pt modelId="{5C24F65E-1778-4DC7-8C13-4F083D893590}" type="pres">
      <dgm:prSet presAssocID="{EB75F1F9-4803-4266-AFB9-A5DB56435FF1}" presName="composite" presStyleCnt="0"/>
      <dgm:spPr/>
    </dgm:pt>
    <dgm:pt modelId="{B442E36D-098A-48D7-AD0C-C70E3A974FBD}" type="pres">
      <dgm:prSet presAssocID="{EB75F1F9-4803-4266-AFB9-A5DB56435FF1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621176-3018-4935-86D8-196934B9E996}" type="pres">
      <dgm:prSet presAssocID="{EB75F1F9-4803-4266-AFB9-A5DB56435FF1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0BC4E5-224F-4A36-83BD-DBE322011DD5}" type="pres">
      <dgm:prSet presAssocID="{9B495A1D-CA39-4A46-904D-030DF46DB9BC}" presName="sp" presStyleCnt="0"/>
      <dgm:spPr/>
    </dgm:pt>
    <dgm:pt modelId="{DB0E08AF-6778-450C-8D35-9A853887E335}" type="pres">
      <dgm:prSet presAssocID="{B1D0F7B3-14F7-47E9-ADB5-C3B0B7FFBB7A}" presName="composite" presStyleCnt="0"/>
      <dgm:spPr/>
    </dgm:pt>
    <dgm:pt modelId="{2467F31D-A400-4681-9E68-FADB73D5B3D9}" type="pres">
      <dgm:prSet presAssocID="{B1D0F7B3-14F7-47E9-ADB5-C3B0B7FFBB7A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932282-AFB7-4D41-9B1A-8401245BFA9C}" type="pres">
      <dgm:prSet presAssocID="{B1D0F7B3-14F7-47E9-ADB5-C3B0B7FFBB7A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5A385-1386-49EB-9D98-DD5B367D6318}" type="pres">
      <dgm:prSet presAssocID="{594B826D-2D4F-4E4F-BD7F-AA09A75C3948}" presName="sp" presStyleCnt="0"/>
      <dgm:spPr/>
    </dgm:pt>
    <dgm:pt modelId="{FFAE5199-9864-4794-8663-69DD3CE82B8F}" type="pres">
      <dgm:prSet presAssocID="{30C848E5-231A-48E1-8AC5-CA26C64B7B80}" presName="composite" presStyleCnt="0"/>
      <dgm:spPr/>
    </dgm:pt>
    <dgm:pt modelId="{CE85E368-6837-40D1-8DBF-3137E3538617}" type="pres">
      <dgm:prSet presAssocID="{30C848E5-231A-48E1-8AC5-CA26C64B7B80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D6787B-8EBA-4305-8E1F-699E2216F933}" type="pres">
      <dgm:prSet presAssocID="{30C848E5-231A-48E1-8AC5-CA26C64B7B80}" presName="descendantText" presStyleLbl="alignAcc1" presStyleIdx="4" presStyleCnt="7" custLinFactNeighborX="204" custLinFactNeighborY="67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FCDCA-519C-4F4A-9E29-EC365BFD862A}" type="pres">
      <dgm:prSet presAssocID="{671F7BE1-813C-4FD9-98D1-FFB74E16A438}" presName="sp" presStyleCnt="0"/>
      <dgm:spPr/>
    </dgm:pt>
    <dgm:pt modelId="{F3A0F943-4597-4526-B814-9168DF028551}" type="pres">
      <dgm:prSet presAssocID="{8A548F89-2A6E-45B5-94A5-A07C9B2ED44E}" presName="composite" presStyleCnt="0"/>
      <dgm:spPr/>
    </dgm:pt>
    <dgm:pt modelId="{8DC23CC0-A8C5-469B-8750-448348675670}" type="pres">
      <dgm:prSet presAssocID="{8A548F89-2A6E-45B5-94A5-A07C9B2ED44E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5C27F6-9F74-4519-B9E4-29EB7AD6A9BE}" type="pres">
      <dgm:prSet presAssocID="{8A548F89-2A6E-45B5-94A5-A07C9B2ED44E}" presName="descendantText" presStyleLbl="alignAcc1" presStyleIdx="5" presStyleCnt="7" custLinFactNeighborX="-408" custLinFactNeighborY="-8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99583-40E1-494A-A271-1D80A984074D}" type="pres">
      <dgm:prSet presAssocID="{B68CF2BE-68CF-4170-8A5F-B2E3E535ECAA}" presName="sp" presStyleCnt="0"/>
      <dgm:spPr/>
    </dgm:pt>
    <dgm:pt modelId="{E4097991-EDEF-4EA6-8392-C0C861AEB081}" type="pres">
      <dgm:prSet presAssocID="{3CA58B6D-56C3-4669-9767-19550D883D5C}" presName="composite" presStyleCnt="0"/>
      <dgm:spPr/>
    </dgm:pt>
    <dgm:pt modelId="{82D67943-F2F5-40D4-B825-B242BCD68AEA}" type="pres">
      <dgm:prSet presAssocID="{3CA58B6D-56C3-4669-9767-19550D883D5C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929B2B-B83D-4F4B-B2D1-D1F080CBBB86}" type="pres">
      <dgm:prSet presAssocID="{3CA58B6D-56C3-4669-9767-19550D883D5C}" presName="descendantText" presStyleLbl="alignAcc1" presStyleIdx="6" presStyleCnt="7" custLinFactNeighborX="0" custLinFactNeighborY="-6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C73CBC-CEDF-47B0-9F30-E9D3BB21B531}" type="presOf" srcId="{8A548F89-2A6E-45B5-94A5-A07C9B2ED44E}" destId="{8DC23CC0-A8C5-469B-8750-448348675670}" srcOrd="0" destOrd="0" presId="urn:microsoft.com/office/officeart/2005/8/layout/chevron2"/>
    <dgm:cxn modelId="{5209CBC3-8B28-4197-8182-706257E31785}" type="presOf" srcId="{89466BA9-7BC6-403B-9F99-0C4B4B784125}" destId="{F07FBFAF-3107-4B69-AB0D-D9C364AB4F35}" srcOrd="0" destOrd="0" presId="urn:microsoft.com/office/officeart/2005/8/layout/chevron2"/>
    <dgm:cxn modelId="{6590E6E3-CE92-4BB6-8A33-2D2B48F72774}" srcId="{AAD21570-247C-433B-B917-12CA713B8B45}" destId="{B1D0F7B3-14F7-47E9-ADB5-C3B0B7FFBB7A}" srcOrd="3" destOrd="0" parTransId="{A4CEF95F-0C48-458E-9137-485F9706CEDD}" sibTransId="{594B826D-2D4F-4E4F-BD7F-AA09A75C3948}"/>
    <dgm:cxn modelId="{A41B0FCF-4EEA-4F19-A48C-71B0FF6A5DEF}" srcId="{8A548F89-2A6E-45B5-94A5-A07C9B2ED44E}" destId="{A9D35F47-C0FE-496E-992E-DDEE2F2DFB5B}" srcOrd="0" destOrd="0" parTransId="{0AEEEFC6-212B-42D2-83D6-01D668BBFF9F}" sibTransId="{63845174-54E0-4745-A153-4A2FF1656786}"/>
    <dgm:cxn modelId="{3F04002C-5A1C-4CE7-AD3C-03B636751C9A}" type="presOf" srcId="{A6546CF1-F64A-487B-9E49-6FF0A3D764A7}" destId="{DA6A73B9-8D08-49B4-AE49-773CB191566B}" srcOrd="0" destOrd="0" presId="urn:microsoft.com/office/officeart/2005/8/layout/chevron2"/>
    <dgm:cxn modelId="{05924483-CFBA-4E88-BB87-162C8DE539AF}" srcId="{AAD21570-247C-433B-B917-12CA713B8B45}" destId="{8A548F89-2A6E-45B5-94A5-A07C9B2ED44E}" srcOrd="5" destOrd="0" parTransId="{6C26B0AB-D0BC-4DD0-88C3-2988C4304D1D}" sibTransId="{B68CF2BE-68CF-4170-8A5F-B2E3E535ECAA}"/>
    <dgm:cxn modelId="{9BB10555-5E55-4C93-8BE6-9D63CB0A4632}" srcId="{AF6371A5-3D37-4A37-9AA1-9EBA4993B924}" destId="{A6546CF1-F64A-487B-9E49-6FF0A3D764A7}" srcOrd="0" destOrd="0" parTransId="{A6010F7C-33DF-4405-9F24-91D3E426BF7B}" sibTransId="{1BD234B3-D2A6-44AD-BA66-B77F3CB83492}"/>
    <dgm:cxn modelId="{9101E2D2-9503-4AFB-A4B2-EF6557967762}" type="presOf" srcId="{85A89D86-55B9-43B0-B802-CD6DC5F29EDC}" destId="{87621176-3018-4935-86D8-196934B9E996}" srcOrd="0" destOrd="0" presId="urn:microsoft.com/office/officeart/2005/8/layout/chevron2"/>
    <dgm:cxn modelId="{9A227E38-93CF-46DB-8CBA-CF173FBC8B3F}" srcId="{AAD21570-247C-433B-B917-12CA713B8B45}" destId="{89466BA9-7BC6-403B-9F99-0C4B4B784125}" srcOrd="0" destOrd="0" parTransId="{43AD9651-D070-43D9-90C4-F0A1A4C49F0D}" sibTransId="{7076806D-EE86-49D3-82F2-E6042BE822B8}"/>
    <dgm:cxn modelId="{5B51EBA2-2879-476F-9AF4-D36D384DF040}" srcId="{AAD21570-247C-433B-B917-12CA713B8B45}" destId="{3CA58B6D-56C3-4669-9767-19550D883D5C}" srcOrd="6" destOrd="0" parTransId="{6F3F2CFD-ED3A-4C86-90CB-01D3E6EFF389}" sibTransId="{269A6E99-0095-4535-8225-1D5EDCFCC95E}"/>
    <dgm:cxn modelId="{B83289D6-2476-4C2E-B431-2B3C93F12052}" srcId="{89466BA9-7BC6-403B-9F99-0C4B4B784125}" destId="{43218365-6019-4586-9852-9FE86BC845C1}" srcOrd="0" destOrd="0" parTransId="{9C01266C-5389-4EBB-8141-B5E8DA6A3956}" sibTransId="{E3E4B43B-3642-46E4-A75E-DB1AD800F44E}"/>
    <dgm:cxn modelId="{8E1E94FF-EBAA-42B8-AF21-8CB2A5BDEF26}" srcId="{AAD21570-247C-433B-B917-12CA713B8B45}" destId="{30C848E5-231A-48E1-8AC5-CA26C64B7B80}" srcOrd="4" destOrd="0" parTransId="{DE9EE8BE-2663-483E-A232-7E4A4AEEC19E}" sibTransId="{671F7BE1-813C-4FD9-98D1-FFB74E16A438}"/>
    <dgm:cxn modelId="{EF729677-853D-4B81-AEBD-AE401344CB91}" type="presOf" srcId="{E0463E8E-DA63-443D-9A5D-715BBC0902B0}" destId="{9E932282-AFB7-4D41-9B1A-8401245BFA9C}" srcOrd="0" destOrd="0" presId="urn:microsoft.com/office/officeart/2005/8/layout/chevron2"/>
    <dgm:cxn modelId="{76B16A6C-9C64-471C-AE70-DF30EAC55138}" srcId="{30C848E5-231A-48E1-8AC5-CA26C64B7B80}" destId="{E0740642-A898-42EB-938A-AF628435C244}" srcOrd="0" destOrd="0" parTransId="{893E304A-A574-4984-B693-F4B28F032F1F}" sibTransId="{36ED9F93-7C83-4937-B603-621C5C0B127E}"/>
    <dgm:cxn modelId="{0B438B72-AE28-4CE5-A744-F30415C7B6B4}" srcId="{B1D0F7B3-14F7-47E9-ADB5-C3B0B7FFBB7A}" destId="{E0463E8E-DA63-443D-9A5D-715BBC0902B0}" srcOrd="0" destOrd="0" parTransId="{4733C80E-9839-4C8C-8FB3-B9E153C0E55A}" sibTransId="{48AC6DE8-ABA3-434C-BE77-0F20EB7D8E01}"/>
    <dgm:cxn modelId="{D3488C6A-163B-44C3-98B9-BE3C98CE3F56}" type="presOf" srcId="{B1D0F7B3-14F7-47E9-ADB5-C3B0B7FFBB7A}" destId="{2467F31D-A400-4681-9E68-FADB73D5B3D9}" srcOrd="0" destOrd="0" presId="urn:microsoft.com/office/officeart/2005/8/layout/chevron2"/>
    <dgm:cxn modelId="{A7328763-BD38-49AD-891A-14B89C2971E1}" type="presOf" srcId="{E0740642-A898-42EB-938A-AF628435C244}" destId="{A8D6787B-8EBA-4305-8E1F-699E2216F933}" srcOrd="0" destOrd="0" presId="urn:microsoft.com/office/officeart/2005/8/layout/chevron2"/>
    <dgm:cxn modelId="{74FE980C-FF8F-4042-AAEA-37791964AC81}" type="presOf" srcId="{EB75F1F9-4803-4266-AFB9-A5DB56435FF1}" destId="{B442E36D-098A-48D7-AD0C-C70E3A974FBD}" srcOrd="0" destOrd="0" presId="urn:microsoft.com/office/officeart/2005/8/layout/chevron2"/>
    <dgm:cxn modelId="{C11261B6-F5D7-489C-BE55-F10FDB3AB77F}" srcId="{3CA58B6D-56C3-4669-9767-19550D883D5C}" destId="{8151A851-3794-48E8-A07C-78802924CE6D}" srcOrd="0" destOrd="0" parTransId="{D5808381-AE66-49A2-950D-A694AAEFCCC8}" sibTransId="{4401754C-2C7F-47BE-AD34-D3F7A5A35B51}"/>
    <dgm:cxn modelId="{750CE852-2D77-402C-9E39-87DF7EC5BA36}" srcId="{EB75F1F9-4803-4266-AFB9-A5DB56435FF1}" destId="{85A89D86-55B9-43B0-B802-CD6DC5F29EDC}" srcOrd="0" destOrd="0" parTransId="{3A41F7EC-2ACF-48C6-8E8D-A792AAFCB344}" sibTransId="{3E6B66CD-4B3F-4FF2-A304-F06393AA44BA}"/>
    <dgm:cxn modelId="{E347F928-304A-4992-9080-A9880289CC5D}" srcId="{AAD21570-247C-433B-B917-12CA713B8B45}" destId="{AF6371A5-3D37-4A37-9AA1-9EBA4993B924}" srcOrd="1" destOrd="0" parTransId="{17D78FE6-C85F-4AEF-91CE-D948EF9AE1E7}" sibTransId="{728D6C5E-54E8-4E45-BD99-D12142264652}"/>
    <dgm:cxn modelId="{62A1F529-E3B2-4269-81BC-519B21916A2D}" type="presOf" srcId="{43218365-6019-4586-9852-9FE86BC845C1}" destId="{05F59733-8CA5-4959-8716-74DBA320885D}" srcOrd="0" destOrd="0" presId="urn:microsoft.com/office/officeart/2005/8/layout/chevron2"/>
    <dgm:cxn modelId="{988BC5AF-D217-4C7C-B35C-7CA7A8F6FB9A}" type="presOf" srcId="{A9D35F47-C0FE-496E-992E-DDEE2F2DFB5B}" destId="{DD5C27F6-9F74-4519-B9E4-29EB7AD6A9BE}" srcOrd="0" destOrd="0" presId="urn:microsoft.com/office/officeart/2005/8/layout/chevron2"/>
    <dgm:cxn modelId="{FFCF480F-A16C-4585-ABD0-1D80B7E94434}" type="presOf" srcId="{AF6371A5-3D37-4A37-9AA1-9EBA4993B924}" destId="{FE20182A-8EAA-47E5-A177-9843A1E79EE7}" srcOrd="0" destOrd="0" presId="urn:microsoft.com/office/officeart/2005/8/layout/chevron2"/>
    <dgm:cxn modelId="{1D85CAE5-533C-41B1-A989-97712F016353}" type="presOf" srcId="{30C848E5-231A-48E1-8AC5-CA26C64B7B80}" destId="{CE85E368-6837-40D1-8DBF-3137E3538617}" srcOrd="0" destOrd="0" presId="urn:microsoft.com/office/officeart/2005/8/layout/chevron2"/>
    <dgm:cxn modelId="{B67EBDAE-74FA-4650-80C7-0AE29D2741E5}" srcId="{AAD21570-247C-433B-B917-12CA713B8B45}" destId="{EB75F1F9-4803-4266-AFB9-A5DB56435FF1}" srcOrd="2" destOrd="0" parTransId="{10C4E9D2-AB7E-4C63-BCFC-5E738F24AD8E}" sibTransId="{9B495A1D-CA39-4A46-904D-030DF46DB9BC}"/>
    <dgm:cxn modelId="{FD531974-B908-4D65-8F09-AD7159DC7925}" type="presOf" srcId="{3CA58B6D-56C3-4669-9767-19550D883D5C}" destId="{82D67943-F2F5-40D4-B825-B242BCD68AEA}" srcOrd="0" destOrd="0" presId="urn:microsoft.com/office/officeart/2005/8/layout/chevron2"/>
    <dgm:cxn modelId="{DDC7155D-0F11-42EF-B561-1D3190B1B6EB}" type="presOf" srcId="{AAD21570-247C-433B-B917-12CA713B8B45}" destId="{2BACE6D2-527C-4196-B7D7-32B9B8AB2355}" srcOrd="0" destOrd="0" presId="urn:microsoft.com/office/officeart/2005/8/layout/chevron2"/>
    <dgm:cxn modelId="{B3C6EC67-F315-47BB-95CE-777064747CD5}" type="presOf" srcId="{8151A851-3794-48E8-A07C-78802924CE6D}" destId="{1E929B2B-B83D-4F4B-B2D1-D1F080CBBB86}" srcOrd="0" destOrd="0" presId="urn:microsoft.com/office/officeart/2005/8/layout/chevron2"/>
    <dgm:cxn modelId="{FA897EE8-0D2E-47AA-AE61-E46DABE49C6B}" type="presParOf" srcId="{2BACE6D2-527C-4196-B7D7-32B9B8AB2355}" destId="{AD065094-C57D-4FDC-8FBA-3E6431427046}" srcOrd="0" destOrd="0" presId="urn:microsoft.com/office/officeart/2005/8/layout/chevron2"/>
    <dgm:cxn modelId="{6A04739D-CB40-49A6-B34A-9E78DA70F34C}" type="presParOf" srcId="{AD065094-C57D-4FDC-8FBA-3E6431427046}" destId="{F07FBFAF-3107-4B69-AB0D-D9C364AB4F35}" srcOrd="0" destOrd="0" presId="urn:microsoft.com/office/officeart/2005/8/layout/chevron2"/>
    <dgm:cxn modelId="{AA885E9E-B602-482B-9527-8A837C00F18E}" type="presParOf" srcId="{AD065094-C57D-4FDC-8FBA-3E6431427046}" destId="{05F59733-8CA5-4959-8716-74DBA320885D}" srcOrd="1" destOrd="0" presId="urn:microsoft.com/office/officeart/2005/8/layout/chevron2"/>
    <dgm:cxn modelId="{D42A4D54-A791-4216-99B7-0B4DD99B301C}" type="presParOf" srcId="{2BACE6D2-527C-4196-B7D7-32B9B8AB2355}" destId="{0D3FEBB5-FD22-42F7-AC59-3A56020EBDDF}" srcOrd="1" destOrd="0" presId="urn:microsoft.com/office/officeart/2005/8/layout/chevron2"/>
    <dgm:cxn modelId="{4A2741F1-EA5F-4751-97AC-87BEA6D335E1}" type="presParOf" srcId="{2BACE6D2-527C-4196-B7D7-32B9B8AB2355}" destId="{7194734B-322D-4372-B5D7-F080E9F3AE20}" srcOrd="2" destOrd="0" presId="urn:microsoft.com/office/officeart/2005/8/layout/chevron2"/>
    <dgm:cxn modelId="{24B7B3CA-DCBA-4B04-918C-722AA2C49135}" type="presParOf" srcId="{7194734B-322D-4372-B5D7-F080E9F3AE20}" destId="{FE20182A-8EAA-47E5-A177-9843A1E79EE7}" srcOrd="0" destOrd="0" presId="urn:microsoft.com/office/officeart/2005/8/layout/chevron2"/>
    <dgm:cxn modelId="{14166434-8FA5-4918-94D2-E1B03E3F0093}" type="presParOf" srcId="{7194734B-322D-4372-B5D7-F080E9F3AE20}" destId="{DA6A73B9-8D08-49B4-AE49-773CB191566B}" srcOrd="1" destOrd="0" presId="urn:microsoft.com/office/officeart/2005/8/layout/chevron2"/>
    <dgm:cxn modelId="{94DAAFFC-91D9-4678-A22D-BE1B05EAE185}" type="presParOf" srcId="{2BACE6D2-527C-4196-B7D7-32B9B8AB2355}" destId="{997E4843-B132-45E0-94EB-7D65ED8A999B}" srcOrd="3" destOrd="0" presId="urn:microsoft.com/office/officeart/2005/8/layout/chevron2"/>
    <dgm:cxn modelId="{A574F18F-12A3-45C3-8CEC-7DE0A6D33E49}" type="presParOf" srcId="{2BACE6D2-527C-4196-B7D7-32B9B8AB2355}" destId="{5C24F65E-1778-4DC7-8C13-4F083D893590}" srcOrd="4" destOrd="0" presId="urn:microsoft.com/office/officeart/2005/8/layout/chevron2"/>
    <dgm:cxn modelId="{7456DAA3-A218-47EA-A867-6146C510DE6B}" type="presParOf" srcId="{5C24F65E-1778-4DC7-8C13-4F083D893590}" destId="{B442E36D-098A-48D7-AD0C-C70E3A974FBD}" srcOrd="0" destOrd="0" presId="urn:microsoft.com/office/officeart/2005/8/layout/chevron2"/>
    <dgm:cxn modelId="{78CD9B38-A01D-4BE7-AE8E-0082E6612DD7}" type="presParOf" srcId="{5C24F65E-1778-4DC7-8C13-4F083D893590}" destId="{87621176-3018-4935-86D8-196934B9E996}" srcOrd="1" destOrd="0" presId="urn:microsoft.com/office/officeart/2005/8/layout/chevron2"/>
    <dgm:cxn modelId="{EDC140E7-C3AE-4885-8997-48CF570F2E99}" type="presParOf" srcId="{2BACE6D2-527C-4196-B7D7-32B9B8AB2355}" destId="{1E0BC4E5-224F-4A36-83BD-DBE322011DD5}" srcOrd="5" destOrd="0" presId="urn:microsoft.com/office/officeart/2005/8/layout/chevron2"/>
    <dgm:cxn modelId="{F70631C5-663B-4162-A9F2-D4A11F4C1FA2}" type="presParOf" srcId="{2BACE6D2-527C-4196-B7D7-32B9B8AB2355}" destId="{DB0E08AF-6778-450C-8D35-9A853887E335}" srcOrd="6" destOrd="0" presId="urn:microsoft.com/office/officeart/2005/8/layout/chevron2"/>
    <dgm:cxn modelId="{891EAB9D-C7B6-40FE-8160-97C0532DB833}" type="presParOf" srcId="{DB0E08AF-6778-450C-8D35-9A853887E335}" destId="{2467F31D-A400-4681-9E68-FADB73D5B3D9}" srcOrd="0" destOrd="0" presId="urn:microsoft.com/office/officeart/2005/8/layout/chevron2"/>
    <dgm:cxn modelId="{6F006664-E999-45EF-B93C-694F4B80B21E}" type="presParOf" srcId="{DB0E08AF-6778-450C-8D35-9A853887E335}" destId="{9E932282-AFB7-4D41-9B1A-8401245BFA9C}" srcOrd="1" destOrd="0" presId="urn:microsoft.com/office/officeart/2005/8/layout/chevron2"/>
    <dgm:cxn modelId="{87833620-E799-4598-A497-1BDB8DD08307}" type="presParOf" srcId="{2BACE6D2-527C-4196-B7D7-32B9B8AB2355}" destId="{0765A385-1386-49EB-9D98-DD5B367D6318}" srcOrd="7" destOrd="0" presId="urn:microsoft.com/office/officeart/2005/8/layout/chevron2"/>
    <dgm:cxn modelId="{87C6FB22-42D0-4610-8D8E-8E9514820113}" type="presParOf" srcId="{2BACE6D2-527C-4196-B7D7-32B9B8AB2355}" destId="{FFAE5199-9864-4794-8663-69DD3CE82B8F}" srcOrd="8" destOrd="0" presId="urn:microsoft.com/office/officeart/2005/8/layout/chevron2"/>
    <dgm:cxn modelId="{8353D6EB-3106-48ED-8848-6C0CFD7D6F8F}" type="presParOf" srcId="{FFAE5199-9864-4794-8663-69DD3CE82B8F}" destId="{CE85E368-6837-40D1-8DBF-3137E3538617}" srcOrd="0" destOrd="0" presId="urn:microsoft.com/office/officeart/2005/8/layout/chevron2"/>
    <dgm:cxn modelId="{7745A339-872A-45F0-BF13-CC6FD8DD9303}" type="presParOf" srcId="{FFAE5199-9864-4794-8663-69DD3CE82B8F}" destId="{A8D6787B-8EBA-4305-8E1F-699E2216F933}" srcOrd="1" destOrd="0" presId="urn:microsoft.com/office/officeart/2005/8/layout/chevron2"/>
    <dgm:cxn modelId="{E80BB5C0-77CC-459D-8569-DFB10E8E8AAB}" type="presParOf" srcId="{2BACE6D2-527C-4196-B7D7-32B9B8AB2355}" destId="{E71FCDCA-519C-4F4A-9E29-EC365BFD862A}" srcOrd="9" destOrd="0" presId="urn:microsoft.com/office/officeart/2005/8/layout/chevron2"/>
    <dgm:cxn modelId="{E5839EF6-DECC-49F2-BB42-8B7EF68FFC35}" type="presParOf" srcId="{2BACE6D2-527C-4196-B7D7-32B9B8AB2355}" destId="{F3A0F943-4597-4526-B814-9168DF028551}" srcOrd="10" destOrd="0" presId="urn:microsoft.com/office/officeart/2005/8/layout/chevron2"/>
    <dgm:cxn modelId="{37526B09-32FF-4DA1-9AAF-9D21D3ECDFB6}" type="presParOf" srcId="{F3A0F943-4597-4526-B814-9168DF028551}" destId="{8DC23CC0-A8C5-469B-8750-448348675670}" srcOrd="0" destOrd="0" presId="urn:microsoft.com/office/officeart/2005/8/layout/chevron2"/>
    <dgm:cxn modelId="{B9752969-0035-4718-A71C-389B08E71C1D}" type="presParOf" srcId="{F3A0F943-4597-4526-B814-9168DF028551}" destId="{DD5C27F6-9F74-4519-B9E4-29EB7AD6A9BE}" srcOrd="1" destOrd="0" presId="urn:microsoft.com/office/officeart/2005/8/layout/chevron2"/>
    <dgm:cxn modelId="{CD81D752-4C08-4EAC-A849-762B77CA7639}" type="presParOf" srcId="{2BACE6D2-527C-4196-B7D7-32B9B8AB2355}" destId="{82699583-40E1-494A-A271-1D80A984074D}" srcOrd="11" destOrd="0" presId="urn:microsoft.com/office/officeart/2005/8/layout/chevron2"/>
    <dgm:cxn modelId="{59F182D1-FC4D-4D76-83D2-DC2925056025}" type="presParOf" srcId="{2BACE6D2-527C-4196-B7D7-32B9B8AB2355}" destId="{E4097991-EDEF-4EA6-8392-C0C861AEB081}" srcOrd="12" destOrd="0" presId="urn:microsoft.com/office/officeart/2005/8/layout/chevron2"/>
    <dgm:cxn modelId="{6A342756-1651-4B60-9C16-E6E4D0C3FDFD}" type="presParOf" srcId="{E4097991-EDEF-4EA6-8392-C0C861AEB081}" destId="{82D67943-F2F5-40D4-B825-B242BCD68AEA}" srcOrd="0" destOrd="0" presId="urn:microsoft.com/office/officeart/2005/8/layout/chevron2"/>
    <dgm:cxn modelId="{FB62E20C-4DCB-4701-9342-0E641634EA05}" type="presParOf" srcId="{E4097991-EDEF-4EA6-8392-C0C861AEB081}" destId="{1E929B2B-B83D-4F4B-B2D1-D1F080CBBB8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FBFAF-3107-4B69-AB0D-D9C364AB4F35}">
      <dsp:nvSpPr>
        <dsp:cNvPr id="0" name=""/>
        <dsp:cNvSpPr/>
      </dsp:nvSpPr>
      <dsp:spPr>
        <a:xfrm rot="5400000">
          <a:off x="-139545" y="141728"/>
          <a:ext cx="930306" cy="651214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</a:t>
          </a:r>
          <a:endParaRPr lang="en-US" sz="1800" kern="1200" dirty="0"/>
        </a:p>
      </dsp:txBody>
      <dsp:txXfrm rot="-5400000">
        <a:off x="1" y="327789"/>
        <a:ext cx="651214" cy="279092"/>
      </dsp:txXfrm>
    </dsp:sp>
    <dsp:sp modelId="{05F59733-8CA5-4959-8716-74DBA320885D}">
      <dsp:nvSpPr>
        <dsp:cNvPr id="0" name=""/>
        <dsp:cNvSpPr/>
      </dsp:nvSpPr>
      <dsp:spPr>
        <a:xfrm rot="5400000">
          <a:off x="4595257" y="-3944043"/>
          <a:ext cx="604698" cy="84927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500" kern="1200" dirty="0"/>
        </a:p>
      </dsp:txBody>
      <dsp:txXfrm rot="-5400000">
        <a:off x="651214" y="29519"/>
        <a:ext cx="8463266" cy="545660"/>
      </dsp:txXfrm>
    </dsp:sp>
    <dsp:sp modelId="{FE20182A-8EAA-47E5-A177-9843A1E79EE7}">
      <dsp:nvSpPr>
        <dsp:cNvPr id="0" name=""/>
        <dsp:cNvSpPr/>
      </dsp:nvSpPr>
      <dsp:spPr>
        <a:xfrm rot="5400000">
          <a:off x="-139545" y="989249"/>
          <a:ext cx="930306" cy="651214"/>
        </a:xfrm>
        <a:prstGeom prst="chevron">
          <a:avLst/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shade val="51000"/>
                <a:satMod val="130000"/>
              </a:schemeClr>
            </a:gs>
            <a:gs pos="80000">
              <a:schemeClr val="accent5">
                <a:hueOff val="-1655646"/>
                <a:satOff val="6635"/>
                <a:lumOff val="1438"/>
                <a:alphaOff val="0"/>
                <a:shade val="93000"/>
                <a:satMod val="13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B0F0"/>
              </a:solidFill>
            </a:rPr>
            <a:t>2</a:t>
          </a:r>
          <a:endParaRPr lang="en-US" sz="1800" kern="1200" dirty="0">
            <a:solidFill>
              <a:srgbClr val="00B0F0"/>
            </a:solidFill>
          </a:endParaRPr>
        </a:p>
      </dsp:txBody>
      <dsp:txXfrm rot="-5400000">
        <a:off x="1" y="1175310"/>
        <a:ext cx="651214" cy="279092"/>
      </dsp:txXfrm>
    </dsp:sp>
    <dsp:sp modelId="{DA6A73B9-8D08-49B4-AE49-773CB191566B}">
      <dsp:nvSpPr>
        <dsp:cNvPr id="0" name=""/>
        <dsp:cNvSpPr/>
      </dsp:nvSpPr>
      <dsp:spPr>
        <a:xfrm rot="5400000">
          <a:off x="4595257" y="-3094339"/>
          <a:ext cx="604698" cy="84927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500" kern="1200" dirty="0"/>
        </a:p>
      </dsp:txBody>
      <dsp:txXfrm rot="-5400000">
        <a:off x="651214" y="879223"/>
        <a:ext cx="8463266" cy="545660"/>
      </dsp:txXfrm>
    </dsp:sp>
    <dsp:sp modelId="{B442E36D-098A-48D7-AD0C-C70E3A974FBD}">
      <dsp:nvSpPr>
        <dsp:cNvPr id="0" name=""/>
        <dsp:cNvSpPr/>
      </dsp:nvSpPr>
      <dsp:spPr>
        <a:xfrm rot="5400000">
          <a:off x="-139545" y="1836771"/>
          <a:ext cx="930306" cy="651214"/>
        </a:xfrm>
        <a:prstGeom prst="chevron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3</a:t>
          </a:r>
          <a:endParaRPr lang="en-US" sz="1800" kern="1200" dirty="0"/>
        </a:p>
      </dsp:txBody>
      <dsp:txXfrm rot="-5400000">
        <a:off x="1" y="2022832"/>
        <a:ext cx="651214" cy="279092"/>
      </dsp:txXfrm>
    </dsp:sp>
    <dsp:sp modelId="{87621176-3018-4935-86D8-196934B9E996}">
      <dsp:nvSpPr>
        <dsp:cNvPr id="0" name=""/>
        <dsp:cNvSpPr/>
      </dsp:nvSpPr>
      <dsp:spPr>
        <a:xfrm rot="5400000">
          <a:off x="4595257" y="-2246817"/>
          <a:ext cx="604698" cy="84927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500" kern="1200" dirty="0"/>
        </a:p>
      </dsp:txBody>
      <dsp:txXfrm rot="-5400000">
        <a:off x="651214" y="1726745"/>
        <a:ext cx="8463266" cy="545660"/>
      </dsp:txXfrm>
    </dsp:sp>
    <dsp:sp modelId="{2467F31D-A400-4681-9E68-FADB73D5B3D9}">
      <dsp:nvSpPr>
        <dsp:cNvPr id="0" name=""/>
        <dsp:cNvSpPr/>
      </dsp:nvSpPr>
      <dsp:spPr>
        <a:xfrm rot="5400000">
          <a:off x="-139545" y="2684292"/>
          <a:ext cx="930306" cy="651214"/>
        </a:xfrm>
        <a:prstGeom prst="chevron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4</a:t>
          </a:r>
          <a:endParaRPr lang="en-US" sz="1800" kern="1200" dirty="0"/>
        </a:p>
      </dsp:txBody>
      <dsp:txXfrm rot="-5400000">
        <a:off x="1" y="2870353"/>
        <a:ext cx="651214" cy="279092"/>
      </dsp:txXfrm>
    </dsp:sp>
    <dsp:sp modelId="{9E932282-AFB7-4D41-9B1A-8401245BFA9C}">
      <dsp:nvSpPr>
        <dsp:cNvPr id="0" name=""/>
        <dsp:cNvSpPr/>
      </dsp:nvSpPr>
      <dsp:spPr>
        <a:xfrm rot="5400000">
          <a:off x="4595257" y="-1399296"/>
          <a:ext cx="604698" cy="84927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500" kern="1200" dirty="0"/>
        </a:p>
      </dsp:txBody>
      <dsp:txXfrm rot="-5400000">
        <a:off x="651214" y="2574266"/>
        <a:ext cx="8463266" cy="545660"/>
      </dsp:txXfrm>
    </dsp:sp>
    <dsp:sp modelId="{CE85E368-6837-40D1-8DBF-3137E3538617}">
      <dsp:nvSpPr>
        <dsp:cNvPr id="0" name=""/>
        <dsp:cNvSpPr/>
      </dsp:nvSpPr>
      <dsp:spPr>
        <a:xfrm rot="5400000">
          <a:off x="-139545" y="3531814"/>
          <a:ext cx="930306" cy="651214"/>
        </a:xfrm>
        <a:prstGeom prst="chevron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5</a:t>
          </a:r>
          <a:endParaRPr lang="en-US" sz="1800" kern="1200" dirty="0"/>
        </a:p>
      </dsp:txBody>
      <dsp:txXfrm rot="-5400000">
        <a:off x="1" y="3717875"/>
        <a:ext cx="651214" cy="279092"/>
      </dsp:txXfrm>
    </dsp:sp>
    <dsp:sp modelId="{A8D6787B-8EBA-4305-8E1F-699E2216F933}">
      <dsp:nvSpPr>
        <dsp:cNvPr id="0" name=""/>
        <dsp:cNvSpPr/>
      </dsp:nvSpPr>
      <dsp:spPr>
        <a:xfrm rot="5400000">
          <a:off x="4595257" y="-510806"/>
          <a:ext cx="604698" cy="84927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500" kern="1200" dirty="0"/>
        </a:p>
      </dsp:txBody>
      <dsp:txXfrm rot="-5400000">
        <a:off x="651214" y="3462756"/>
        <a:ext cx="8463266" cy="545660"/>
      </dsp:txXfrm>
    </dsp:sp>
    <dsp:sp modelId="{8DC23CC0-A8C5-469B-8750-448348675670}">
      <dsp:nvSpPr>
        <dsp:cNvPr id="0" name=""/>
        <dsp:cNvSpPr/>
      </dsp:nvSpPr>
      <dsp:spPr>
        <a:xfrm rot="5400000">
          <a:off x="-139545" y="4379335"/>
          <a:ext cx="930306" cy="651214"/>
        </a:xfrm>
        <a:prstGeom prst="chevron">
          <a:avLst/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shade val="51000"/>
                <a:satMod val="130000"/>
              </a:schemeClr>
            </a:gs>
            <a:gs pos="80000">
              <a:schemeClr val="accent5">
                <a:hueOff val="-8278230"/>
                <a:satOff val="33176"/>
                <a:lumOff val="7190"/>
                <a:alphaOff val="0"/>
                <a:shade val="93000"/>
                <a:satMod val="13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6</a:t>
          </a:r>
          <a:endParaRPr lang="en-US" sz="1800" kern="1200" dirty="0"/>
        </a:p>
      </dsp:txBody>
      <dsp:txXfrm rot="-5400000">
        <a:off x="1" y="4565396"/>
        <a:ext cx="651214" cy="279092"/>
      </dsp:txXfrm>
    </dsp:sp>
    <dsp:sp modelId="{DD5C27F6-9F74-4519-B9E4-29EB7AD6A9BE}">
      <dsp:nvSpPr>
        <dsp:cNvPr id="0" name=""/>
        <dsp:cNvSpPr/>
      </dsp:nvSpPr>
      <dsp:spPr>
        <a:xfrm rot="5400000">
          <a:off x="4560607" y="290878"/>
          <a:ext cx="604698" cy="84927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500" kern="1200" dirty="0"/>
        </a:p>
      </dsp:txBody>
      <dsp:txXfrm rot="-5400000">
        <a:off x="616564" y="4264441"/>
        <a:ext cx="8463266" cy="545660"/>
      </dsp:txXfrm>
    </dsp:sp>
    <dsp:sp modelId="{82D67943-F2F5-40D4-B825-B242BCD68AEA}">
      <dsp:nvSpPr>
        <dsp:cNvPr id="0" name=""/>
        <dsp:cNvSpPr/>
      </dsp:nvSpPr>
      <dsp:spPr>
        <a:xfrm rot="5400000">
          <a:off x="-139545" y="5226857"/>
          <a:ext cx="930306" cy="651214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7</a:t>
          </a:r>
          <a:endParaRPr lang="en-US" sz="1800" kern="1200" dirty="0"/>
        </a:p>
      </dsp:txBody>
      <dsp:txXfrm rot="-5400000">
        <a:off x="1" y="5412918"/>
        <a:ext cx="651214" cy="279092"/>
      </dsp:txXfrm>
    </dsp:sp>
    <dsp:sp modelId="{1E929B2B-B83D-4F4B-B2D1-D1F080CBBB86}">
      <dsp:nvSpPr>
        <dsp:cNvPr id="0" name=""/>
        <dsp:cNvSpPr/>
      </dsp:nvSpPr>
      <dsp:spPr>
        <a:xfrm rot="5400000">
          <a:off x="4595257" y="1139143"/>
          <a:ext cx="604698" cy="84927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500" kern="1200" dirty="0"/>
        </a:p>
      </dsp:txBody>
      <dsp:txXfrm rot="-5400000">
        <a:off x="651214" y="5112706"/>
        <a:ext cx="8463266" cy="545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1F38D-E43A-4D67-84E0-B925531F6AF0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0B01C-BF7F-48C9-A6D8-613FC1044D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0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0688B-BA52-4598-846C-2B4109FC3A84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83195-A952-4344-857D-FED4D42A82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01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pavement is only as good as its weakest link.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672DE-71AE-474F-8901-8CCC00BBE38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0" y="3419856"/>
            <a:ext cx="9144000" cy="343814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kinny-bld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6096" y="0"/>
            <a:ext cx="1517904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2" name="Picture 11" descr="skinny-planes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099048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3" name="Picture 12" descr="skinny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48000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4" name="Picture 13" descr="skinny-airport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5" name="Picture 14" descr="skinny-pave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4000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0" name="Picture 9" descr="truck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0"/>
            <a:ext cx="1530096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39" name="Picture 38" descr="dotseal-x.gi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4005072" y="2847975"/>
            <a:ext cx="1114425" cy="1114425"/>
          </a:xfrm>
          <a:prstGeom prst="rect">
            <a:avLst/>
          </a:prstGeom>
        </p:spPr>
      </p:pic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9A68-C5EB-4EE1-B342-482B1F06E710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400" b="1">
                <a:latin typeface="+mj-lt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19812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9" name="Picture 8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0" name="Picture 9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1" name="Picture 10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13" name="Picture 12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15" name="Picture 14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7E949A68-C5EB-4EE1-B342-482B1F06E710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629400"/>
            <a:ext cx="2895600" cy="228600"/>
          </a:xfrm>
        </p:spPr>
        <p:txBody>
          <a:bodyPr/>
          <a:lstStyle>
            <a:lvl1pPr>
              <a:defRPr sz="1400" b="1">
                <a:latin typeface="+mj-lt"/>
              </a:defRPr>
            </a:lvl1pPr>
          </a:lstStyle>
          <a:p>
            <a:r>
              <a:rPr lang="en-US" dirty="0" smtClean="0"/>
              <a:t>Integrity ∙ Excellence ∙ Respect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57400"/>
            <a:ext cx="89916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8240"/>
            <a:ext cx="9144000" cy="822960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11556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9A68-C5EB-4EE1-B342-482B1F06E710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>
                <a:latin typeface="+mj-lt"/>
              </a:defRPr>
            </a:lvl1pPr>
          </a:lstStyle>
          <a:p>
            <a:r>
              <a:rPr lang="en-US" dirty="0" smtClean="0"/>
              <a:t>Integrity ∙ Excellence ∙ Respect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0" y="243840"/>
            <a:ext cx="9144000" cy="8229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Click to edit Master title style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19812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6" name="Picture 15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7" name="Picture 16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8" name="Picture 17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20" name="Picture 19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22" name="Picture 21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9A68-C5EB-4EE1-B342-482B1F06E710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228600"/>
          </a:xfrm>
        </p:spPr>
        <p:txBody>
          <a:bodyPr/>
          <a:lstStyle>
            <a:lvl1pPr>
              <a:defRPr sz="1400" b="1">
                <a:latin typeface="+mj-lt"/>
              </a:defRPr>
            </a:lvl1pPr>
          </a:lstStyle>
          <a:p>
            <a:r>
              <a:rPr lang="en-US" dirty="0" smtClean="0"/>
              <a:t>Integrity ∙ Excellence ∙ Respect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1158240"/>
            <a:ext cx="9144000" cy="822960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9812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4" name="Picture 13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5" name="Picture 14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6" name="Picture 15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18" name="Picture 17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20" name="Picture 19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9A68-C5EB-4EE1-B342-482B1F06E710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228600"/>
          </a:xfrm>
        </p:spPr>
        <p:txBody>
          <a:bodyPr/>
          <a:lstStyle>
            <a:lvl1pPr>
              <a:defRPr sz="1400" b="1">
                <a:latin typeface="+mj-lt"/>
              </a:defRPr>
            </a:lvl1pPr>
          </a:lstStyle>
          <a:p>
            <a:r>
              <a:rPr lang="en-US" dirty="0" smtClean="0"/>
              <a:t>Integrity ∙ Excellence ∙ Respect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1158240"/>
            <a:ext cx="9144000" cy="822960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9144000" cy="111556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4" name="Picture 13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5" name="Picture 14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6" name="Picture 15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18" name="Picture 17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20" name="Picture 19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9A68-C5EB-4EE1-B342-482B1F06E710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>
                <a:latin typeface="+mj-lt"/>
              </a:defRPr>
            </a:lvl1pPr>
          </a:lstStyle>
          <a:p>
            <a:r>
              <a:rPr lang="en-US" dirty="0" smtClean="0"/>
              <a:t>Integrity  ∙ Excellence ∙ Respect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22960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111556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2" name="Picture 11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3" name="Picture 12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4" name="Picture 13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19" name="Picture 18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15" name="Picture 14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9A68-C5EB-4EE1-B342-482B1F06E710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228600"/>
          </a:xfrm>
        </p:spPr>
        <p:txBody>
          <a:bodyPr/>
          <a:lstStyle>
            <a:lvl1pPr>
              <a:defRPr sz="1400" b="1">
                <a:latin typeface="+mj-lt"/>
              </a:defRPr>
            </a:lvl1pPr>
          </a:lstStyle>
          <a:p>
            <a:r>
              <a:rPr lang="en-US" dirty="0" smtClean="0"/>
              <a:t>Integrity  ∙ Excellence ∙ Respect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9A68-C5EB-4EE1-B342-482B1F06E710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228600"/>
          </a:xfrm>
        </p:spPr>
        <p:txBody>
          <a:bodyPr/>
          <a:lstStyle>
            <a:lvl1pPr>
              <a:defRPr sz="1400" b="1">
                <a:latin typeface="+mj-lt"/>
              </a:defRPr>
            </a:lvl1pPr>
          </a:lstStyle>
          <a:p>
            <a:r>
              <a:rPr lang="en-US" dirty="0" smtClean="0"/>
              <a:t>Integrity  ∙ Excellence ∙ Respect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22960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111556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5" name="Picture 14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6" name="Picture 15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7" name="Picture 16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22" name="Picture 21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18" name="Picture 17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7E949A68-C5EB-4EE1-B342-482B1F06E710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Footer Placeholder 2"/>
          <p:cNvSpPr txBox="1">
            <a:spLocks/>
          </p:cNvSpPr>
          <p:nvPr userDrawn="1"/>
        </p:nvSpPr>
        <p:spPr>
          <a:xfrm>
            <a:off x="3124200" y="66294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 b="1"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Integrity  ∙ Excellence ∙ Respect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tint val="44500"/>
                  <a:satMod val="160000"/>
                </a:schemeClr>
              </a:gs>
              <a:gs pos="34000">
                <a:srgbClr val="00206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7368"/>
            <a:ext cx="91440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19200"/>
            <a:ext cx="88392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E949A68-C5EB-4EE1-B342-482B1F06E710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8" r:id="rId6"/>
    <p:sldLayoutId id="2147483655" r:id="rId7"/>
    <p:sldLayoutId id="2147483659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2060"/>
        </a:buClr>
        <a:buSzPct val="110000"/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0C0"/>
        </a:buClr>
        <a:buSzPct val="85000"/>
        <a:buFont typeface="Wingdings" pitchFamily="2" charset="2"/>
        <a:buChar char="§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70C0"/>
        </a:buClr>
        <a:buSzPct val="80000"/>
        <a:buFont typeface="Wingdings" pitchFamily="2" charset="2"/>
        <a:buChar char="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95000"/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" y="3904397"/>
            <a:ext cx="9144000" cy="2496404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>
              <a:defRPr sz="3100" baseline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12700">
                  <a:noFill/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D&amp;ES</a:t>
            </a:r>
            <a:r>
              <a:rPr kumimoji="0" lang="en-US" sz="2400" b="1" i="0" u="none" strike="noStrike" kern="1200" cap="none" spc="0" normalizeH="0" noProof="0" dirty="0" smtClean="0">
                <a:ln w="12700">
                  <a:noFill/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Statewide Materials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baseline="0" dirty="0" smtClean="0">
                <a:ln w="12700">
                  <a:noFill/>
                </a:ln>
                <a:effectLst/>
                <a:latin typeface="Arial" pitchFamily="34" charset="0"/>
                <a:ea typeface="+mj-ea"/>
                <a:cs typeface="Arial" pitchFamily="34" charset="0"/>
              </a:rPr>
              <a:t>5800</a:t>
            </a:r>
            <a:r>
              <a:rPr lang="en-US" sz="2400" b="1" dirty="0" smtClean="0">
                <a:ln w="12700">
                  <a:noFill/>
                </a:ln>
                <a:effectLst/>
                <a:latin typeface="Arial" pitchFamily="34" charset="0"/>
                <a:ea typeface="+mj-ea"/>
                <a:cs typeface="Arial" pitchFamily="34" charset="0"/>
              </a:rPr>
              <a:t> E. Tudor Road</a:t>
            </a:r>
            <a:endParaRPr lang="en-US" sz="2400" dirty="0" smtClean="0">
              <a:ln w="12700">
                <a:noFill/>
              </a:ln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n w="12700">
                  <a:noFill/>
                </a:ln>
                <a:effectLst/>
                <a:latin typeface="Arial" pitchFamily="34" charset="0"/>
                <a:ea typeface="+mj-ea"/>
                <a:cs typeface="Arial" pitchFamily="34" charset="0"/>
              </a:rPr>
              <a:t>Anchorage, AK 99508-1286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>
              <a:ln w="12700">
                <a:noFill/>
              </a:ln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 w="12700">
                  <a:noFill/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en-US" sz="1400" noProof="0" dirty="0">
              <a:ln w="12700">
                <a:noFill/>
              </a:ln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noProof="0" dirty="0" smtClean="0">
              <a:ln w="12700">
                <a:noFill/>
              </a:ln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ln w="12700">
                <a:noFill/>
              </a:ln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noProof="0" dirty="0" smtClean="0">
              <a:ln w="12700">
                <a:noFill/>
              </a:ln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ln w="12700">
                  <a:noFill/>
                </a:ln>
                <a:effectLst/>
                <a:latin typeface="Arial" pitchFamily="34" charset="0"/>
                <a:ea typeface="+mj-ea"/>
                <a:cs typeface="Arial" pitchFamily="34" charset="0"/>
              </a:rPr>
              <a:t>March 17</a:t>
            </a:r>
            <a:r>
              <a:rPr lang="en-US" sz="1400" baseline="30000" dirty="0" smtClean="0">
                <a:ln w="12700">
                  <a:noFill/>
                </a:ln>
                <a:effectLst/>
                <a:latin typeface="Arial" pitchFamily="34" charset="0"/>
                <a:ea typeface="+mj-ea"/>
                <a:cs typeface="Arial" pitchFamily="34" charset="0"/>
              </a:rPr>
              <a:t>th</a:t>
            </a:r>
            <a:r>
              <a:rPr lang="en-US" sz="1400" dirty="0" smtClean="0">
                <a:ln w="12700">
                  <a:noFill/>
                </a:ln>
                <a:effectLst/>
                <a:latin typeface="Arial" pitchFamily="34" charset="0"/>
                <a:ea typeface="+mj-ea"/>
                <a:cs typeface="Arial" pitchFamily="34" charset="0"/>
              </a:rPr>
              <a:t>, 2022</a:t>
            </a:r>
            <a:endParaRPr kumimoji="0" lang="en-US" sz="1400" i="0" u="none" strike="noStrike" kern="1200" cap="none" spc="0" normalizeH="0" baseline="0" noProof="0" dirty="0" smtClean="0">
              <a:ln w="12700">
                <a:noFill/>
              </a:ln>
              <a:gradFill>
                <a:gsLst>
                  <a:gs pos="0">
                    <a:schemeClr val="bg1"/>
                  </a:gs>
                  <a:gs pos="66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228601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Alaska Department of </a:t>
            </a:r>
            <a:br>
              <a:rPr kumimoji="0" lang="en-US" sz="3600" b="1" i="0" u="none" strike="noStrike" kern="1200" cap="none" spc="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Transportation &amp; Public Facilities</a:t>
            </a:r>
            <a:endParaRPr lang="en-US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400" y="5152599"/>
            <a:ext cx="478528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Mike San Angelo,</a:t>
            </a:r>
            <a:r>
              <a:rPr kumimoji="0" lang="en-US" sz="3200" b="0" i="0" u="none" strike="noStrike" kern="1200" cap="none" spc="0" normalizeH="0" noProof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P.E.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0" cap="none" spc="0" baseline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State</a:t>
            </a:r>
            <a:r>
              <a:rPr lang="en-US" sz="32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Materials Engineer </a:t>
            </a:r>
            <a:endParaRPr lang="en-US" sz="32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rgbClr val="ECD47C"/>
          </a:solidFill>
          <a:effectLst>
            <a:softEdge rad="635000"/>
          </a:effectLst>
        </p:spPr>
        <p:txBody>
          <a:bodyPr/>
          <a:lstStyle/>
          <a:p>
            <a:r>
              <a:rPr lang="en-US" dirty="0" smtClean="0"/>
              <a:t>Welding and Coating Review &amp; Inspections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Special Inspection Term Agreements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6553201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Integrity </a:t>
            </a:r>
            <a:r>
              <a:rPr lang="en-US" b="1" dirty="0" smtClean="0">
                <a:solidFill>
                  <a:schemeClr val="bg1"/>
                </a:solidFill>
              </a:rPr>
              <a:t> ∙  </a:t>
            </a:r>
            <a:r>
              <a:rPr lang="en-US" dirty="0" smtClean="0">
                <a:solidFill>
                  <a:schemeClr val="bg1"/>
                </a:solidFill>
              </a:rPr>
              <a:t>Excellence  </a:t>
            </a:r>
            <a:r>
              <a:rPr lang="en-US" b="1" dirty="0" smtClean="0">
                <a:solidFill>
                  <a:schemeClr val="bg1"/>
                </a:solidFill>
              </a:rPr>
              <a:t> ∙  </a:t>
            </a:r>
            <a:r>
              <a:rPr lang="en-US" dirty="0" smtClean="0">
                <a:solidFill>
                  <a:schemeClr val="bg1"/>
                </a:solidFill>
              </a:rPr>
              <a:t>Respect</a:t>
            </a:r>
          </a:p>
          <a:p>
            <a:endParaRPr lang="en-US" dirty="0"/>
          </a:p>
        </p:txBody>
      </p:sp>
      <p:pic>
        <p:nvPicPr>
          <p:cNvPr id="5" name="Picture 3" descr="E:\Presenation photos\003h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00" b="-26350"/>
          <a:stretch/>
        </p:blipFill>
        <p:spPr bwMode="auto">
          <a:xfrm>
            <a:off x="228600" y="2743200"/>
            <a:ext cx="6400800" cy="475488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rgbClr val="ECD47C"/>
          </a:solidFill>
          <a:effectLst>
            <a:softEdge rad="635000"/>
          </a:effectLst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Qualified Products List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6553201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Integrity </a:t>
            </a:r>
            <a:r>
              <a:rPr lang="en-US" b="1" dirty="0" smtClean="0">
                <a:solidFill>
                  <a:schemeClr val="bg1"/>
                </a:solidFill>
              </a:rPr>
              <a:t> ∙  </a:t>
            </a:r>
            <a:r>
              <a:rPr lang="en-US" dirty="0" smtClean="0">
                <a:solidFill>
                  <a:schemeClr val="bg1"/>
                </a:solidFill>
              </a:rPr>
              <a:t>Excellence  </a:t>
            </a:r>
            <a:r>
              <a:rPr lang="en-US" b="1" dirty="0" smtClean="0">
                <a:solidFill>
                  <a:schemeClr val="bg1"/>
                </a:solidFill>
              </a:rPr>
              <a:t> ∙  </a:t>
            </a:r>
            <a:r>
              <a:rPr lang="en-US" dirty="0" smtClean="0">
                <a:solidFill>
                  <a:schemeClr val="bg1"/>
                </a:solidFill>
              </a:rPr>
              <a:t>Respect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1783"/>
            <a:ext cx="9144000" cy="452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7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rgbClr val="ECD47C"/>
          </a:solidFill>
          <a:effectLst>
            <a:softEdge rad="635000"/>
          </a:effectLst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Qualified Products List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6553201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Integrity </a:t>
            </a:r>
            <a:r>
              <a:rPr lang="en-US" b="1" dirty="0" smtClean="0">
                <a:solidFill>
                  <a:schemeClr val="bg1"/>
                </a:solidFill>
              </a:rPr>
              <a:t> ∙  </a:t>
            </a:r>
            <a:r>
              <a:rPr lang="en-US" dirty="0" smtClean="0">
                <a:solidFill>
                  <a:schemeClr val="bg1"/>
                </a:solidFill>
              </a:rPr>
              <a:t>Excellence  </a:t>
            </a:r>
            <a:r>
              <a:rPr lang="en-US" b="1" dirty="0" smtClean="0">
                <a:solidFill>
                  <a:schemeClr val="bg1"/>
                </a:solidFill>
              </a:rPr>
              <a:t> ∙  </a:t>
            </a:r>
            <a:r>
              <a:rPr lang="en-US" dirty="0" smtClean="0">
                <a:solidFill>
                  <a:schemeClr val="bg1"/>
                </a:solidFill>
              </a:rPr>
              <a:t>Respect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52" y="1951783"/>
            <a:ext cx="8749295" cy="452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4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rgbClr val="ECD47C"/>
          </a:solidFill>
          <a:effectLst>
            <a:softEdge rad="635000"/>
          </a:effectLst>
        </p:spPr>
        <p:txBody>
          <a:bodyPr/>
          <a:lstStyle/>
          <a:p>
            <a:pPr algn="ctr">
              <a:buNone/>
            </a:pPr>
            <a:r>
              <a:rPr lang="en-US" dirty="0"/>
              <a:t>Mike San Angelo, P.E.</a:t>
            </a:r>
          </a:p>
          <a:p>
            <a:pPr algn="ctr">
              <a:buNone/>
            </a:pPr>
            <a:r>
              <a:rPr lang="en-US" dirty="0"/>
              <a:t>State Materials Engineer 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Desk 907-269-6234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michael.sanangelo@alaska.gov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Questions?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6553201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Integrity </a:t>
            </a:r>
            <a:r>
              <a:rPr lang="en-US" b="1" dirty="0" smtClean="0">
                <a:solidFill>
                  <a:schemeClr val="bg1"/>
                </a:solidFill>
              </a:rPr>
              <a:t> ∙  </a:t>
            </a:r>
            <a:r>
              <a:rPr lang="en-US" dirty="0" smtClean="0">
                <a:solidFill>
                  <a:schemeClr val="bg1"/>
                </a:solidFill>
              </a:rPr>
              <a:t>Excellence  </a:t>
            </a:r>
            <a:r>
              <a:rPr lang="en-US" b="1" dirty="0" smtClean="0">
                <a:solidFill>
                  <a:schemeClr val="bg1"/>
                </a:solidFill>
              </a:rPr>
              <a:t> ∙  </a:t>
            </a:r>
            <a:r>
              <a:rPr lang="en-US" dirty="0" smtClean="0">
                <a:solidFill>
                  <a:schemeClr val="bg1"/>
                </a:solidFill>
              </a:rPr>
              <a:t>Respect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3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san_angelo\Pictures\152c-h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914400"/>
            <a:ext cx="7396849" cy="55483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2400" y="533400"/>
            <a:ext cx="8839200" cy="8458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210046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What Do Materials  Engineers Do?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028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158262" y="125168"/>
            <a:ext cx="8604738" cy="6698691"/>
            <a:chOff x="1324716" y="155854"/>
            <a:chExt cx="8604738" cy="6698691"/>
          </a:xfrm>
        </p:grpSpPr>
        <p:sp>
          <p:nvSpPr>
            <p:cNvPr id="22" name="Freeform 21"/>
            <p:cNvSpPr/>
            <p:nvPr/>
          </p:nvSpPr>
          <p:spPr>
            <a:xfrm rot="3682282">
              <a:off x="2705527" y="4891685"/>
              <a:ext cx="1247529" cy="498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4916"/>
                  </a:moveTo>
                  <a:lnTo>
                    <a:pt x="1247529" y="24916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reeform 22"/>
            <p:cNvSpPr/>
            <p:nvPr/>
          </p:nvSpPr>
          <p:spPr>
            <a:xfrm rot="1312206">
              <a:off x="3390649" y="3993202"/>
              <a:ext cx="892116" cy="498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4916"/>
                  </a:moveTo>
                  <a:lnTo>
                    <a:pt x="892116" y="24916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reeform 23"/>
            <p:cNvSpPr/>
            <p:nvPr/>
          </p:nvSpPr>
          <p:spPr>
            <a:xfrm rot="20287794">
              <a:off x="3390649" y="2967363"/>
              <a:ext cx="892116" cy="498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4916"/>
                  </a:moveTo>
                  <a:lnTo>
                    <a:pt x="892116" y="24916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Freeform 24"/>
            <p:cNvSpPr/>
            <p:nvPr/>
          </p:nvSpPr>
          <p:spPr>
            <a:xfrm rot="17917718">
              <a:off x="2705527" y="2068880"/>
              <a:ext cx="1247529" cy="498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4916"/>
                  </a:moveTo>
                  <a:lnTo>
                    <a:pt x="1247529" y="24916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Oval 25"/>
            <p:cNvSpPr/>
            <p:nvPr/>
          </p:nvSpPr>
          <p:spPr>
            <a:xfrm>
              <a:off x="1324716" y="2271061"/>
              <a:ext cx="2468277" cy="2468277"/>
            </a:xfrm>
            <a:prstGeom prst="ellipse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reeform 26"/>
            <p:cNvSpPr/>
            <p:nvPr/>
          </p:nvSpPr>
          <p:spPr>
            <a:xfrm>
              <a:off x="3242461" y="155854"/>
              <a:ext cx="1480966" cy="1480966"/>
            </a:xfrm>
            <a:custGeom>
              <a:avLst/>
              <a:gdLst>
                <a:gd name="connsiteX0" fmla="*/ 0 w 1480966"/>
                <a:gd name="connsiteY0" fmla="*/ 740483 h 1480966"/>
                <a:gd name="connsiteX1" fmla="*/ 740483 w 1480966"/>
                <a:gd name="connsiteY1" fmla="*/ 0 h 1480966"/>
                <a:gd name="connsiteX2" fmla="*/ 1480966 w 1480966"/>
                <a:gd name="connsiteY2" fmla="*/ 740483 h 1480966"/>
                <a:gd name="connsiteX3" fmla="*/ 740483 w 1480966"/>
                <a:gd name="connsiteY3" fmla="*/ 1480966 h 1480966"/>
                <a:gd name="connsiteX4" fmla="*/ 0 w 1480966"/>
                <a:gd name="connsiteY4" fmla="*/ 740483 h 148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0966" h="1480966">
                  <a:moveTo>
                    <a:pt x="0" y="740483"/>
                  </a:moveTo>
                  <a:cubicBezTo>
                    <a:pt x="0" y="331526"/>
                    <a:pt x="331526" y="0"/>
                    <a:pt x="740483" y="0"/>
                  </a:cubicBezTo>
                  <a:cubicBezTo>
                    <a:pt x="1149440" y="0"/>
                    <a:pt x="1480966" y="331526"/>
                    <a:pt x="1480966" y="740483"/>
                  </a:cubicBezTo>
                  <a:cubicBezTo>
                    <a:pt x="1480966" y="1149440"/>
                    <a:pt x="1149440" y="1480966"/>
                    <a:pt x="740483" y="1480966"/>
                  </a:cubicBezTo>
                  <a:cubicBezTo>
                    <a:pt x="331526" y="1480966"/>
                    <a:pt x="0" y="1149440"/>
                    <a:pt x="0" y="740483"/>
                  </a:cubicBez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8472" tIns="238472" rIns="238472" bIns="238472" numCol="1" spcCol="1270" anchor="ctr" anchorCtr="0">
              <a:noAutofit/>
            </a:bodyPr>
            <a:lstStyle/>
            <a:p>
              <a:pPr algn="ctr" defTabSz="15113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4871524" y="155854"/>
              <a:ext cx="5057930" cy="740483"/>
            </a:xfrm>
            <a:custGeom>
              <a:avLst/>
              <a:gdLst>
                <a:gd name="connsiteX0" fmla="*/ 0 w 2221449"/>
                <a:gd name="connsiteY0" fmla="*/ 0 h 1480966"/>
                <a:gd name="connsiteX1" fmla="*/ 2221449 w 2221449"/>
                <a:gd name="connsiteY1" fmla="*/ 0 h 1480966"/>
                <a:gd name="connsiteX2" fmla="*/ 2221449 w 2221449"/>
                <a:gd name="connsiteY2" fmla="*/ 1480966 h 1480966"/>
                <a:gd name="connsiteX3" fmla="*/ 0 w 2221449"/>
                <a:gd name="connsiteY3" fmla="*/ 1480966 h 1480966"/>
                <a:gd name="connsiteX4" fmla="*/ 0 w 2221449"/>
                <a:gd name="connsiteY4" fmla="*/ 0 h 148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1449" h="1480966">
                  <a:moveTo>
                    <a:pt x="0" y="0"/>
                  </a:moveTo>
                  <a:lnTo>
                    <a:pt x="2221449" y="0"/>
                  </a:lnTo>
                  <a:lnTo>
                    <a:pt x="2221449" y="1480966"/>
                  </a:lnTo>
                  <a:lnTo>
                    <a:pt x="0" y="14809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285750" lvl="1" indent="-285750" defTabSz="1422400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36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cs typeface="Lucida Sans Unicode" panose="020B0602030504020204" pitchFamily="34" charset="0"/>
                </a:rPr>
                <a:t>Federal Regulations</a:t>
              </a:r>
              <a:endParaRPr lang="en-US" sz="3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Lucida Sans Unicode" panose="020B0602030504020204" pitchFamily="34" charset="0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4197371" y="1809806"/>
              <a:ext cx="1480966" cy="1480966"/>
            </a:xfrm>
            <a:custGeom>
              <a:avLst/>
              <a:gdLst>
                <a:gd name="connsiteX0" fmla="*/ 0 w 1480966"/>
                <a:gd name="connsiteY0" fmla="*/ 740483 h 1480966"/>
                <a:gd name="connsiteX1" fmla="*/ 740483 w 1480966"/>
                <a:gd name="connsiteY1" fmla="*/ 0 h 1480966"/>
                <a:gd name="connsiteX2" fmla="*/ 1480966 w 1480966"/>
                <a:gd name="connsiteY2" fmla="*/ 740483 h 1480966"/>
                <a:gd name="connsiteX3" fmla="*/ 740483 w 1480966"/>
                <a:gd name="connsiteY3" fmla="*/ 1480966 h 1480966"/>
                <a:gd name="connsiteX4" fmla="*/ 0 w 1480966"/>
                <a:gd name="connsiteY4" fmla="*/ 740483 h 148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0966" h="1480966">
                  <a:moveTo>
                    <a:pt x="0" y="740483"/>
                  </a:moveTo>
                  <a:cubicBezTo>
                    <a:pt x="0" y="331526"/>
                    <a:pt x="331526" y="0"/>
                    <a:pt x="740483" y="0"/>
                  </a:cubicBezTo>
                  <a:cubicBezTo>
                    <a:pt x="1149440" y="0"/>
                    <a:pt x="1480966" y="331526"/>
                    <a:pt x="1480966" y="740483"/>
                  </a:cubicBezTo>
                  <a:cubicBezTo>
                    <a:pt x="1480966" y="1149440"/>
                    <a:pt x="1149440" y="1480966"/>
                    <a:pt x="740483" y="1480966"/>
                  </a:cubicBezTo>
                  <a:cubicBezTo>
                    <a:pt x="331526" y="1480966"/>
                    <a:pt x="0" y="1149440"/>
                    <a:pt x="0" y="740483"/>
                  </a:cubicBez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8157" tIns="258157" rIns="258157" bIns="258157" numCol="1" spcCol="1270" anchor="ctr" anchorCtr="0">
              <a:noAutofit/>
            </a:bodyPr>
            <a:lstStyle/>
            <a:p>
              <a:pPr algn="ctr" defTabSz="28892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4197371" y="3719626"/>
              <a:ext cx="1480966" cy="1480966"/>
            </a:xfrm>
            <a:custGeom>
              <a:avLst/>
              <a:gdLst>
                <a:gd name="connsiteX0" fmla="*/ 0 w 1480966"/>
                <a:gd name="connsiteY0" fmla="*/ 740483 h 1480966"/>
                <a:gd name="connsiteX1" fmla="*/ 740483 w 1480966"/>
                <a:gd name="connsiteY1" fmla="*/ 0 h 1480966"/>
                <a:gd name="connsiteX2" fmla="*/ 1480966 w 1480966"/>
                <a:gd name="connsiteY2" fmla="*/ 740483 h 1480966"/>
                <a:gd name="connsiteX3" fmla="*/ 740483 w 1480966"/>
                <a:gd name="connsiteY3" fmla="*/ 1480966 h 1480966"/>
                <a:gd name="connsiteX4" fmla="*/ 0 w 1480966"/>
                <a:gd name="connsiteY4" fmla="*/ 740483 h 148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0966" h="1480966">
                  <a:moveTo>
                    <a:pt x="0" y="740483"/>
                  </a:moveTo>
                  <a:cubicBezTo>
                    <a:pt x="0" y="331526"/>
                    <a:pt x="331526" y="0"/>
                    <a:pt x="740483" y="0"/>
                  </a:cubicBezTo>
                  <a:cubicBezTo>
                    <a:pt x="1149440" y="0"/>
                    <a:pt x="1480966" y="331526"/>
                    <a:pt x="1480966" y="740483"/>
                  </a:cubicBezTo>
                  <a:cubicBezTo>
                    <a:pt x="1480966" y="1149440"/>
                    <a:pt x="1149440" y="1480966"/>
                    <a:pt x="740483" y="1480966"/>
                  </a:cubicBezTo>
                  <a:cubicBezTo>
                    <a:pt x="331526" y="1480966"/>
                    <a:pt x="0" y="1149440"/>
                    <a:pt x="0" y="740483"/>
                  </a:cubicBez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8472" tIns="238472" rIns="238472" bIns="238472" numCol="1" spcCol="1270" anchor="ctr" anchorCtr="0">
              <a:noAutofit/>
            </a:bodyPr>
            <a:lstStyle/>
            <a:p>
              <a:pPr algn="ctr" defTabSz="15113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4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5826434" y="3719626"/>
              <a:ext cx="2221449" cy="1480966"/>
            </a:xfrm>
            <a:custGeom>
              <a:avLst/>
              <a:gdLst>
                <a:gd name="connsiteX0" fmla="*/ 0 w 2221449"/>
                <a:gd name="connsiteY0" fmla="*/ 0 h 1480966"/>
                <a:gd name="connsiteX1" fmla="*/ 2221449 w 2221449"/>
                <a:gd name="connsiteY1" fmla="*/ 0 h 1480966"/>
                <a:gd name="connsiteX2" fmla="*/ 2221449 w 2221449"/>
                <a:gd name="connsiteY2" fmla="*/ 1480966 h 1480966"/>
                <a:gd name="connsiteX3" fmla="*/ 0 w 2221449"/>
                <a:gd name="connsiteY3" fmla="*/ 1480966 h 1480966"/>
                <a:gd name="connsiteX4" fmla="*/ 0 w 2221449"/>
                <a:gd name="connsiteY4" fmla="*/ 0 h 148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1449" h="1480966">
                  <a:moveTo>
                    <a:pt x="0" y="0"/>
                  </a:moveTo>
                  <a:lnTo>
                    <a:pt x="2221449" y="0"/>
                  </a:lnTo>
                  <a:lnTo>
                    <a:pt x="2221449" y="1480966"/>
                  </a:lnTo>
                  <a:lnTo>
                    <a:pt x="0" y="14809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285750" lvl="1" indent="-285750" defTabSz="2133600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en-US" sz="48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marL="285750" lvl="1" indent="-285750" defTabSz="2133600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en-US" sz="48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13312" name="Freeform 13311"/>
            <p:cNvSpPr/>
            <p:nvPr/>
          </p:nvSpPr>
          <p:spPr>
            <a:xfrm>
              <a:off x="3242461" y="5373579"/>
              <a:ext cx="1480966" cy="1480966"/>
            </a:xfrm>
            <a:custGeom>
              <a:avLst/>
              <a:gdLst>
                <a:gd name="connsiteX0" fmla="*/ 0 w 1480966"/>
                <a:gd name="connsiteY0" fmla="*/ 740483 h 1480966"/>
                <a:gd name="connsiteX1" fmla="*/ 740483 w 1480966"/>
                <a:gd name="connsiteY1" fmla="*/ 0 h 1480966"/>
                <a:gd name="connsiteX2" fmla="*/ 1480966 w 1480966"/>
                <a:gd name="connsiteY2" fmla="*/ 740483 h 1480966"/>
                <a:gd name="connsiteX3" fmla="*/ 740483 w 1480966"/>
                <a:gd name="connsiteY3" fmla="*/ 1480966 h 1480966"/>
                <a:gd name="connsiteX4" fmla="*/ 0 w 1480966"/>
                <a:gd name="connsiteY4" fmla="*/ 740483 h 148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0966" h="1480966">
                  <a:moveTo>
                    <a:pt x="0" y="740483"/>
                  </a:moveTo>
                  <a:cubicBezTo>
                    <a:pt x="0" y="331526"/>
                    <a:pt x="331526" y="0"/>
                    <a:pt x="740483" y="0"/>
                  </a:cubicBezTo>
                  <a:cubicBezTo>
                    <a:pt x="1149440" y="0"/>
                    <a:pt x="1480966" y="331526"/>
                    <a:pt x="1480966" y="740483"/>
                  </a:cubicBezTo>
                  <a:cubicBezTo>
                    <a:pt x="1480966" y="1149440"/>
                    <a:pt x="1149440" y="1480966"/>
                    <a:pt x="740483" y="1480966"/>
                  </a:cubicBezTo>
                  <a:cubicBezTo>
                    <a:pt x="331526" y="1480966"/>
                    <a:pt x="0" y="1149440"/>
                    <a:pt x="0" y="740483"/>
                  </a:cubicBez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8472" tIns="238472" rIns="238472" bIns="238472" numCol="1" spcCol="1270" anchor="ctr" anchorCtr="0">
              <a:noAutofit/>
            </a:bodyPr>
            <a:lstStyle/>
            <a:p>
              <a:pPr algn="ctr" defTabSz="15113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4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13313" name="Freeform 13312"/>
            <p:cNvSpPr/>
            <p:nvPr/>
          </p:nvSpPr>
          <p:spPr>
            <a:xfrm>
              <a:off x="4871524" y="5373579"/>
              <a:ext cx="4295930" cy="1480966"/>
            </a:xfrm>
            <a:custGeom>
              <a:avLst/>
              <a:gdLst>
                <a:gd name="connsiteX0" fmla="*/ 0 w 2221449"/>
                <a:gd name="connsiteY0" fmla="*/ 0 h 1480966"/>
                <a:gd name="connsiteX1" fmla="*/ 2221449 w 2221449"/>
                <a:gd name="connsiteY1" fmla="*/ 0 h 1480966"/>
                <a:gd name="connsiteX2" fmla="*/ 2221449 w 2221449"/>
                <a:gd name="connsiteY2" fmla="*/ 1480966 h 1480966"/>
                <a:gd name="connsiteX3" fmla="*/ 0 w 2221449"/>
                <a:gd name="connsiteY3" fmla="*/ 1480966 h 1480966"/>
                <a:gd name="connsiteX4" fmla="*/ 0 w 2221449"/>
                <a:gd name="connsiteY4" fmla="*/ 0 h 148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1449" h="1480966">
                  <a:moveTo>
                    <a:pt x="0" y="0"/>
                  </a:moveTo>
                  <a:lnTo>
                    <a:pt x="2221449" y="0"/>
                  </a:lnTo>
                  <a:lnTo>
                    <a:pt x="2221449" y="1480966"/>
                  </a:lnTo>
                  <a:lnTo>
                    <a:pt x="0" y="14809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1" defTabSz="2133600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4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marL="285750" lvl="1" indent="-285750" defTabSz="2133600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en-US" sz="4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pic>
        <p:nvPicPr>
          <p:cNvPr id="13315" name="Picture 3" descr="C:\Users\user\AppData\Local\Microsoft\Windows\Temporary Internet Files\Content.IE5\IMUE3IFV\MP91021638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611" y="125168"/>
            <a:ext cx="2011757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AutoShape 5" descr="data:image/jpeg;base64,/9j/4AAQSkZJRgABAQAAAQABAAD/2wCEAAkGBxQTEhUUEBQWFRUXGR8ZFxgYFxkeIBggHB4fHR0eIBsfICggIBslHBgaITEhJSorLi4uFx8zODMtNyotLisBCgoKBQUFDgUFDisZExkrKysrKysrKysrKysrKysrKysrKysrKysrKysrKysrKysrKysrKysrKysrKysrKysrK//AABEIAMUBAAMBIgACEQEDEQH/xAAcAAEAAgIDAQAAAAAAAAAAAAAABgcBBQMECAL/xABEEAACAQMCBAUBBQYCCAUFAAABAgMABBESIQUGBzETIkFRYXEUMkKBkSNSYnKCoRWxJDOSosHR4fAWQ1NzsggXNFSD/8QAFAEBAAAAAAAAAAAAAAAAAAAAAP/EABQRAQAAAAAAAAAAAAAAAAAAAAD/2gAMAwEAAhEDEQA/ALxpWKUGaVilBmlYpQZpWKUGaUpQKUpQKUpQKUpQKVis0ClKUClKUClKUClYpQZpWKUGaVilBmlYpQKUpQKUpQKUpQKUpQKUrGaDNM1W3OXVq3tsx2g+0TZK7hlRSux82PPg7YXPbuKqHmDmW6vAJprli5k0LBGzKFAAKsIwexY6Qdzkd6D1JJOqglmAA7kkDH19qqvnHq49pdvBDDFMigecTHckZI2UgEe2/wDeoNwXp3xO9P7YSRxOQzvcOSTjYN4ZJZmA2GQPbIqyuGdG+Hxx6ZvFnYnOouUx8AJjA3zvmghfAurfEZLqNTFHMHJAhiTSWODjSzMcEYzv6A107/qvxRJJEZokdXZSnhKdGPw51bkY71a3DunnD4bmOeGLRLEAVAkbA206imdzv39Sc1njnJ/DHI+1RRh5XbSzMVZmbcgNkH0yB6YoKmuerF8BF4M+piMy64IwA3bSmDkr8nG5qd/+P77/AA63u0s1nLl/G060VAufMB5jpIB8xOMg12+H8hcE1B41jk7AKZ2dT7eUsQSakvFeWYp4JIHaQJIhjOG+6DgghcaQRgY2oIlwnrHZyHTOskBwckgMuw7Ajff0yP0qd8I4vDcxiSCRZEPYg/2x3zt/aqO5r6RXEJZ7RjcpgYUj9qTk6s9lwBvn17Y968ieSCXKlopY2+VZGG31B7/rQew80qkeQerbiQQ8TZTGRhZ8Y0EAnz47gnAyBsTvtvV0WlykiK8bK6sMqynII+CKDmpSlApWM1qBzVZmVYRcwmVyQqBwSSO429aDcUpSgUpSgUpSgUpSgUpSgUpWaDFKzXxI4AJJAAGST6D3+lAdgBvsK8+889UbqeWSK1YwQKxQFdnfBwSW9AfQLjb1rp9Q+ok968kMbBLVWIUJ3kCnZmb1BxkAbYI71vek/TlLhDdX8ZMZx4MZJAcb5dh3KnbAPfc9sUGo5S5W4hxC1WELHHaa/EE8iDVnJLeGfvMCSc52OBvVpcH5I4fwtDc6HkeNcmRg0jbDcqig4J/hH9q28fMtpHdLw8OqShAUQDCgeiAjYNgfd9qkDUEc5L5wh4isr26sqxuF82MtkA5wOwwf7Gt/c26yKyPurAg7kd/kb1TPBmfhPHZbZEY29xhgqrqOlhlDgbgK+pN/SrP5UnunhZr2MxuZHKAlSfDLZTUF2DBTpI/hoK46Ikpe8QhkYyOuAZG3ZtDspOTvvse/tVmcwcNjk0zSZzbrI6dsAlCpYjHcDOPrWh4RyCIL+S+W5k1SFi0aqoQhjkqc5OMgHvnI71IeJeFPHJC0wAZSG0SKGC7A774Bzj86Cn+ifAY7q0mEneO5hlQ4GzRgN/fcH4NXhImQRkjIxkenz/37VoOTuUYeHK62zyFJCGKuUIBxjIIUHsANyRt9a3XEJHWNjCniOBsmoLqP1O36/qKCq+Ref7t2ulu2hkS2BA8umSRtZRVGklTllxsuTqGKnlzwS3vo1a7tArHBZZAmsY9Cyk7fQ/8AKoN0e5XlhmupL6EpPqXSHAP3iWLBhlD5iRscjftmraoPPXUHphLZ6p7XMtvnJHd4gTtkD7yjONXp3Pqa0PJnPVzw7Ig0PExBMb5x9VIPlJz337DavURqjerC8ICSLbaReiTJEStjLEF9Z+5jA99ifk0Fo8n84QcQh8SE4YYEkZ+9GSPX3Hs3Y10uaOo9jZ5VpRLKBtFF5jn2J+6v5mvM8crLnSzLkYOliMj2OO4+K+AKCbc19T728yit9nhP4IiQxH8Unc/lpH1qNcvlFuIpJHCRxyxO5Ks3lEgJwqg5wB2rWhvb6f8AT61mg9acC5gt7tS1rKsoHfGQRnOMqQCM42yNxW2ry9045laxvY2LMIZGCTKPVTkK2PdWbP01e9eoAaDNKUoFKUoFKzSgxWaUoFYrNKDDGqg6087ReGbG3KyO3+ubJ/ZY7KCD98/2HyRU/wCe+MLa2NxKSAwjYICfvMRpUD33Iqp7PprFdw2bWFzEySIPtLHOvKHzvGGGoHLaSDj8OaDj6K8nx3TyXVygeOJgsaMMhn7kkHYhRpx6ZJ9qvmMDG3b0xUS45xOysI4LFpPsyzKY0ZMAxqBguWxgZJC6j6vn0JHLFLLw+JAQZ7JBgSDHiQIMadQ7SIBnzjDAKMhtzQRbqNyUtzdDw00zTKGiddKgsmA6yN+IBSsgONXkcDOcDu9Lv8UXXFe6WgiZkWSQkyOVOnCEHdMj7zZ9hmpjxzgsN2IvHyVicSgBsAkAgZI3K4Y7evrtVY9UepuM2vDpN91mmQny/wAMbAjze7Dt2G+aCX87c9WnDXAZDJcSYLLGFDaR2LMfTvgHvv6VVfMfVu+nYi2ItY/QKAz/AJuR/kBitTylyVd8TYuhxHnDzyknJ9QPxOR+nzVzcs9LbG2UeLGLmTuXmUEf0p90D9TQUNFxC/u2ISW7nY7ELJKw37ggHAH9q2H/AIBvxCZRbShjJ4ZTRuV0ltRGc6dS4wR3Ar09BbIgCxqqKOwUAAfkK5NNB5atOI8TtInjQ3UMbEqRokAB2yVJGQ2FAyD2zXPwfqZxG3HluPFXOcTftPy1E6sfnXp0rVY828f4EkhaZIp7hWBPgx5fUh/E4AUbjBBO9B3eEdVrRikV4HtbjZXRkYqrHGPOOykEEE4271s+a+o1lZLgyCaXG0URDH82+6o+p+maoHnPmZuIXHjPGkQA0qqD0HbU2Ms2NvgbCtEox2oJtzP1PvrvUiv9niJOEiyGK+gZ85z74wPioTW55e5Wur1gLWFmUnHiEYQfJc7enpn271M+WuAcJtJSvGJz9pRyrQOj+Ev7ralXDKy4YFiB5twCKCEcu8u3F9IY7SPWwGpiSAFHuSfnb/s1Z1n0gjhtpJLybVNgeEFB8NWzhdQ7uC2kEHAwT9RF+f8AhzWF4tzYTAQXJMkRhcADBBKYQ4KZII9Dkj0q6OT+MLxPh6ySqPOCkijOAynBxn02BFBGOR+brfiAayv7aCOaMtiIIDGQmzacghWU5GM/T1x1OpXTW3Ns9zYRiKSJS5RBtIqjfy+jgDIx37H0rRdUOD/4fxK2v0BMbujyZGfPEV1ZAHd0Gfkg1d0MyyRh1IZHUMMfiDDI/UUHj2vRPRTj32iwETsWkt2KMSTkqSSh3+Dp/oqhOOxIlzOsSsiCRgiuMMoycAj0I7Yre9NOZzY3qMxxDKRHN7YJwHP8hOfoWoPT9KxG+Rkbg7g19UGKVmlApSlApSlArBrNazmPiK29rNKzrGEQ4d86VJ2XOAT94jsM70FKdaeNCW9+zwqxdFWN2JBBJIcBARsckZbO+MY2zVidM+G3IWa6vl8OafSoiA0hUiGlSVBPmbfJ9gtVBxHkSeHzXmvVPIiW8kZVhIzuMlwfOuVOodjkbirx4/eSWNpHFYW5nlC+HDGCNgi/ebJBKgAbDckj3oOLm/kG0v8ALTKyzYwJUbzDHYYOQV+MevvUW5T5S4rCzWdxLG1gMhicOZUb70agnUgIyDnYBzjNdCHqlf20yrxSzMcRI1NoZSme5G5VvfHep1fc2+Bww308eglC0cZOCxYnwlOdwWGkkemT7UER6tc+Lb4s7cRue1yjqxUIQCEzkbsDvg5AxUV5F6fG+uBPJA9vY7MqOcmQ4GpAThjHnV5yNxgdzmtJyRbT3vFYpXQykziWdipKjux1ew2wMn27gEH06FoOK0tljQJGoVVGFVQAAPYAbCuasE1Cuc+pVrY5QETz/wDpIw2+WbcL9O/xQTXNQ/mvqPZWWVaTxZR/5UXmP9R+6v5nNU1zd1MvL0FAfs8J7xxsct/NJsSPgACoUKCac19Tb29DIGFvEfwRE5P80mzH8tIqFitpwTgE11JGka6RJnTJJlUwoyTrOxwPQZq3eV+ktqirLcyG7DjCgLpQBxgNp3YnJzknA2ONqCp+Dcp3t0A1tbSSKTgPgKv+2xC4r4veFT2M6i7t8MpDaJBlJAD2ypwyn4NW3yzzbd2/EE4TdKjKr6I5ANLGMIShxnBLYXJ+G2Nc3XdLYWqtLn7SxCwd8YDBnyOw8md/kUEl6bc2R8QtdQVI5IzpkjTYL+6VH7pHb6EelQzq/wAn6p7W4iCeeRIHU7A6mJUlvbJYH6jFQbpVzGLK/QyECKUeHIScac7qx+A2PyY16J4pwyG7gKSAOjqdJG+NSkBlI9cHIIoKD6v8qLZXKPBHogmXZVHlR1+8o9sjDAfzVsOiPMDwXZs5Dpjn3VWz5ZFGcAehdf10iujw+LiUt0vC5C86W9yrt4nm0KjAhvEO4QrggfxAD2rb9XrS3h4pbXJfAYqZ0iZfEXwyMMBnYsu2f4PpQWb1B5a/xC0MIIDBgyN7EA/23wfgmolynzSOG8GQ3zDxVMiRQ6gWOliBGcZxg5BzsBiovzT1huJiUsV+zx4xrbDSH5H4V/v371Wk0rOxZ2LMxJZmJJYnuSTuT9aD7vLppZHkc5Z2Lt9WOT+W9cNKm/LfS2/uvDdkEELEEtIRq0n8Qj7/AEDYoLe6P8Xa44ZF4jFpIi0TEnchSdOf6Cv6VNqj3I/KkfDrfwYmLksWdyACxPbYbDCgD8qkNApSlApSlApSlArWcxMwtpmjjSV1QssbjKsV8wBH1FbOuhxS7VAA4bS50ZHpq2zQUryTcT8Z4slzcFVS2CyFFLaR30BVJO5bcn+Ae9WT1D5XlvY42tZTDcQMXiYEjORgqWG4BwN9+24NaDpZaW8V/wASitoWjEXhoGaQuXwZMkEgYUkDbft3qz6Cm+FcuccmIg4gYnttQLG48OU4BwdOnJ1YJILe/wAV8/8A1A3gVLS3U4GWkKj2UBUP+82PpVyM21edetfGIbm+UW7hxHHodlORq1EkA9jjtt/woLR6P8HFtwyN3wGn/bse2zfcyfhNP6muTj/VHh9tqAl8eQfghGrcehf7g/WqR47zzd3MKW5YRQIip4cewbSMeYnc9vu5x8GozQTLmvqVe3uV1mCInaOIkHHszjBb+w+KhtSDgHJd7dhXggYxFtJlyuBhtLHBIZtO+QAe1dviHDTwfiAS5iiuwih1VshH1fdbGDupB2ORQdDlnlK7vmAtomKE4Mp2Rffzev0GTXNYSwWF1Mtzbx33hkogL4j1A7kjSdQ2xg9iPWvSXK3EYri1imtwojdchVAAT3XHoQcj8qoPrFwIWvEWMa4jnUSjbYMSQ4H5jV/XQbLq9dNc2/D7pCBayRYWIfdSTu23vp8o220H3qddE+Y1nshbuf21v5SDnzJnyMP/AIn5X2xVcdONN5HPwu4cBJFMltn8Ew7lT8gklfXDVpuSeNnht+ss6soj1xzIO4HZhj1wwB/KguPqNw5Le4g4s0bSfZjpkVcDyEMEb50SPk/DH2Fb7h91ZcXtQ5SOaM7MrqCY29Rg7q3qCPg1uZ4UuISsi5jlTDA43DDf+xqkOUU/wO9LcQkMcckL6I0Jdmwy6S6r91sdic92GRvQannXppc2srm3jee2z5WUZZQfwso8xx21AYO3zVj8rc8LacNgbisyCQp+yVMvI6ADSWUdnx3zj0zvmoFzV1au53ItCbaIZAxpLuM7Ekr5Tj0XtnvVeY3J9T3Pv9TQTnjvUmd5pZLNRbGaMRyuN2k0k6Xx2jYKxGxOMnftUIdiSSxLE9yTkn8zWYYmdgqAszEBVG5JPYAe9T3lXpNeXWGuP9Fi/jXLn6R7YB92Pp2oID4R0lgDpBAJxsCQSAT7kA/oa3fJvLD8QuDBG6RkKWLMCRsQMYG5JJFWF1J5Rg4dwrRblyZJ4y7Ocliqvg7DC7e2M1puhEyLxF1fGpoWCH2IKk4+cf5UFtcp8g2diFMceuUDBlfdjnvj0XPsKlWKCs0ClKUClKUClYpQZpSlAqveqHMc1lNYNHIEhaVvGBAIcDSQDkEgYLbirBzVJ9duO2swigikV54pCX0jOgFSCpbtnVp2+BQS3plxeK+kur5FMcshSOSLVqCiMMUYNgE6g/fH4K5+Z+qdlaZRW+0Sj8ERBAI2wz/dBz3G5HtXnS3vJIwwikkjDY1BHZdWO2dJGe57+9cBNBM+bepV5fApq+zwnvHGT5h7M+xYfAwD7GoZ2rltbdpHSOMandgqj3LHAH6mrE43w+Dgb2mqBLu4aNzMJf8AV5yulkyDhlOR9Pbagr57GQRJMY2ETkhJMHSxGcgN2JGD+hqf9FOWUurmSeYZW20lARsZDuCf5QucfIrt3vUCyv7KW0vIhZHd4mi86axlgdIAIye4xg5O+TWv6Pc5RWMkkV0dEU2Dr9EcZG+PwkHv6aR+QcnGbPji3k/gJdoGmZ1EDMIjk7Eb6DkYzn1zkU55t+Lz2kTcQshmE73C6C5BBGHVGOFzgk4xkDtVrt1CsFPmnRVIJD60IbBA2Cknck423Ck9hmtrZcYtLvKQXEMrDDFY5UYrjsSFJ7H8qCnehvMEkV21mxAjlDMFbORIvoPYkZyD+771PusHA5LuzRIIfFmEqlMEAqN9R39CuQdxviq36sRi04lDPbsvjhVkk0gY8RCMMVB21rpyPUfWphb9bLUpGZIZQ5yJFGDowNip21Anb0I2oKm5Gt524hbrbBvFWQMRgjSFPn1ew0kg598d67fVKdZOKXRRQo1BTpYHUQoBbIHc4wR6V3+bOoT3E4msohZsAymRNPiyB8ZDsBjGwON8EZzUJJ9+/f6/n70E6431Ru5AI7Qm1gVFRVBDP5ds+IRnJwNwPT33qDzTM7FnZnY92YlifqTufzr5UZIA3J2AHrU75T6V3d4qySEW8TbguMsw+EyMf1EfSggRNdu1sy06QvlC0ixttuupgp2PqM9q9Lcu8kWPD1DJGpdR5p5cFvrqOyj4GBVX8D4GbbjlvJcNC3jzyukaS62UOsjRuf4T6d/8qCzOVenVlZaWWMSzL/5suGYH3UdlP0Gal2KjPN3PFrw/SLhm1uMrGoyxGcZ9gPr7GuPlPn20v2KQOVkAz4bjSxHuPQ/ODtQaPruD/huzADxo8j97c4H5HB/KoT0Z4SovIZ31AssoiBiypKABz4hbZgGGwX1YZ71LOvl4VsoYlx+1nGe3ZFLdz282mon0F4h/prwszMDCSi5JCEMCxA7AsD+eKC/FrNYFZoFKxSgzSsUoFKUoFaDnTmiLh9uZpQWJOmNB3dvQZ7AepJ9BW/qJ9TeXmvbB4o2VWVlkBYE/c3I23yRkUFG8y9Q769AV5PCTG6QkqGP8RzqP07fFROtlxe4t3S2+zoyssKicsfvye43O2MD09Ntq1tBsOBcHlu5khgUlnOM4JC+5bHYAZqX9Q+mzcPiSaKQzRbLKWABRztkD9xj2Hcbd+9OkvFbi3a5kgAkjjRHmh31OmSGdD++ignHqKva6tre/tSraZYJkyCDkEHcEEdiO4PoRQeZOS7yOHiFpLNjw0mUsT2X0DH4UkN/TXpnjfCrS5VftccMqrupkCnGd8gn0IH54rzv1A5Jl4dN6vbuT4UmO38L+gYZ/P+1dnlu24hc2kptLkv4OE+zfefQ+2U1A4UnbA9jvjYh6AtOXbONdMVrAgPcLEgz/AG3qpupvT2GC3kuLVPDaNgzgZ0OrnHlBJ0lTjb1yfiofBx3jEL6RLeI2vfWjY1Ej7xdcYJx3OPoKnvW3mJlt4LVZV8VxquFTBBXTjc9wC5JA9cfFBprTp7DxK2jueGOluQumaGQs2JF2bzZyuR5u2+rO1cHL1lFwS/SW+mV/2T6Bb+c6thh+xA0k4+ce1QnhvHriCKaGCQpHOAJAAN8bbH0yDg49K1gUDsKDacy8WN3dTXBXT4r6sewwAM/OAM/Oa1lc9jZSTOscKNJI33UUZJ9f8ganvAOkN5OiSSulurDJDhi6743TbDY3wTt60FeAZOB3PYf9KsLlPpLdXSiS4b7LEewZSZCP5NtOfQn9KuLk7ku34fFoiGticvI4Gpvb02A9hUlxQRPlTp3Z2La4kLy4x4kp1Ee+n0XPrgVK8V9CujxvisdrA887aY4xljgnuQBsNySSBj5oIJ1z4wsViINIZp3UYPZVRg5JHyVC/wBVRPoZwRpLmS7ki/ZoumJ2BwGJwRHn2Xy7dgce9QjnHmCTiN402ljk6IY1ySFH3VAHdj3OPU/FXvacTg4Pw21S+kAZI1XSoyXYDLaV7nGdz/zoIJztxu6ju3uJLJZ7Ni8QSWIEHwjpLM2gsu4YqDtgk12ORRa3l7DJacOks3t2LySI4MeGRhpOwyTnbABAHtVp8C41b3kQltnEiHY+4PqGU7g79jXbuWSKN3OlFUFmOwAx6k/8aCj+vXEY5bqCFJCWhVhKMHCGTQVP10jJ+NPvUw6Ncb+0xygWkVukIRUeJMB8g6gWxu3lUn+YVR3MfFmurma4k7yMW+ijZR+SgD8q9HdMOAmz4fEjHLuPFfbsXwdP5DAzQSsVmlZoMUpSgUpSgUpSgVg1mlB596hcmRR8U0+LFaW00Zm1uPKhXZ1VcjLFtJCg/jqMcy8Ls4lg+xXYuGKt4w0suGGCuFOSNQJGPdfmry6s8rG9syYYg9zGVMXbURqGtQTjAK5P9IqkLLlK+S6WM2czMjhmBjYoQGBPnHlK4Hod/rQbPpRERxMQSkp4sUsTqRjVlc6fQjtkH4+alvIXF4uGw+HeXoIEp8G2QnWmWaM6zsNBPmwdgRnPpXW4nypJb8wWrxNr+0TNcbjJjGSZAR+6NWFO3fHcb6Hqty1FbXMswuYpGnlZzbKMOofJYkhjtn1IHfagvzjnD0uraSFwrrIhGD23Gx2+cEEflVEz2jcAv4ZUnSZGJEkKEeIIzgkOO2d/KcjJT0ycdPmHqXdTosNsTaQKgTRG2WYAAbyEBhsMeXHzmoS7EkkkknuTuT9TQTPm7qVd3nixq3hW0mV8IKpOnthmxnJ77HG9QuvpEJICgknYAAkn4AG+anvK/Se8ugHmxaxnfMgJcj/28gj+oj6UECRCSAoJJ7AAkn6Ad6nfKnSq8uwry4toW3DOMuR8R52/qI+ldDm7kO74cxkwzwhsLOmdvYsB5kPpntn13FbrkzqzcQMFvme4gCaV0qmsMCMHUSuoYznJJ7UFucp8i2lh5oI8y4wZXOXI9Rnso27DFSaq+4T1g4fKF8QvAx2IkXZfq65XHz/lUkHOfDyCRe2pAGo4nj2HvjOfWg3tKg/EOrHDYxtM0v8A7UbMP9rAH96h/F+tjv5LC1YMdlaU6jk9sRpnJ+NVBbHGuMw2sTS3EgRF9T3PwB3J+BVB9SOf34i4gtg4twcBd9UzZGCVHpkDSvfO/wADUW/B+J8UlLFJp2Xu8vlVPgasAfRRt7VZ3K3JFrwiIX3EpA0ybj92MkYCovd5O4B7+wFBydKunRtCLu7x45XCR7HwQRvk/wDqY227AkZOTUi45BELovfQCa3ZFEcjRqy2zAnWGONSK3kOv7uV3xtmO2/OMV49vdwyShrdmaW1DeURnVGZG2GXCSBxuQPDbHqas9QCMjcH+9BT8nTWWG8gl4TdOlvKwLlH3jTBOoEHDoQNK5zgsO9bHrTzOsFsLJDqkuFw7E5KRgjc+5bcD6N8VOOFcBhtXmkiBzMwbHouB91B2UFtTEerOTXnXqS8zX08t1GYHcgiFjqKoEAB1DykHScgHYlvrQd7p5yMOIzSZlxbwkayBhpNWcALk6QQu5Ocdhk5x6ShjCgAbADA+gqF9KuUvsNqGfPjThXlHouAdKj+UNufU1OKDFKUoFKUoFKUoM0pSgUpSgwRXxHCFBCjGST+Z3NcldPi1w8cMkkaeI6IzKmcaiBkDPzQV51ls0SNbwXbwTxo0cKIwBl1kZXH3sAd8emKoP8A7+tb3mfjd3fSh7skuCVji0aSoPmIVMasbDc5Jx3OK3/LfSi+uQGkAtoyMgyZ1H2Hhjcbe+Me1BA6sHk7pbLexrM88UcLjKlDrc/GNgpz3yfyrac+9JjbxLLw/XKqKfGRjltgTrUeo2IKD4xntVc8I4tPaS+JbyPDIDvjbOPRlOx9sEUHpjlXkq0sF/YRDxCAGkYlmOPk/dGd8DAqR4qE9Nue14jGVkAS4jAMijsw7a1+PcehNTUmg6vFZxHDJIV1BEZipIGQoyRk7enrVYHgHCuODxbTxLeYAatMen8mUjQxBYZKnPzW06kccd7S9jT9gkUel2lUqZWc7LHnZlKhssM5JwPUjl6GxAcLUju0shb/AGsD/dAoIjd9DJh/qryNjns8TLt/MGbf8q4f/srcrsZbeQFSdXnQq+CBg4bKgkHcDPxVy8wEfZps5OI3OAxU7KT3UgjcdwarzoTdTT2801xNLKQ4RNchIA0hiQp9cnuaD64z0dtpkTwX+ySKoBC/tEJySzMW0uzEHGcjGBt3zueXum1lbxIrA3Bjl8YM37+kL91dsDAIBzvXa6pcME3Dbg5YNGhkQqSN13IwO4IBGD710Oitz4nCou2UeRWwR+8SCfnDDvvQa/m3qY8VqtxYwFonkaMTSAgZXHmWPuRnUPMV3Q+hzU+sZY7mCOTAdJFDDUo3BHqPfetfzHy7DNZTW+gBSGdQFzhyS+oD31nP5mo50ctr2G08G9hMcakmIuwDANjyFMZAB1EEkHfGKDU83dKdP+kcIYxTKdQi1eU++knOk4J8p8pyR61YPDn+yWUZu5F/YxL4smFVfKu+wwAPQY+K4eY+brSz/wDyJ0V8EhO7NjHZRv6iqC5951ur/SZA0VqxJii9G0nGpj+Mg/kPTfegzz3z7Ne3GqJ3ihjJ8JVYqTg7OwB+/wD5bVJ+kvKLXRF9dZcJL+zEmWEuR52Ock6TjT6ZB+ta3p70ynuXhublUW1OmTQ5yZl7gYHZSMHc7j0r0DbwhFCoAqgYVQAAAOwAHYUH2BWaUoFKUoFKUoFKUoFKUoFKUoFDSlB0TwiEzfaDEnjadPiaRqC+wbuBua7oWs0oMaarLqH0qjuf21gI4ZhkuuMJLnfJx918/ixvnf0Is6sEUHlHiXCr3hkqmVZLd8+SRTs2P3WGx+n6ipZyv1guoNKXY+0xjOW7Sn1GWzpOO3YfWr6vOHxSjTLGjj2ZQe/1+gqmOb+jkviNJw0qY2OfBckFP5X3BX4OCM9zQWXwPmGz4lACuhww80MmgsuNiGTJ9jv2I3FbDgnA4LRWS1Tw0ZtZQE6QT3wCTpBx2G1ecbjla+s45nms2wAE8XJzET+JCjZ3DaT3G+/auhw/my9hkMkV1KHOM5YsG09gQ2QRudvmg9Gcy8AmuJVeKZUXwJYXRlY6xKFwcgjGCg9/Wo/yZyLdWKRRi4jKC5M02kOpdRHpVB8avMcn0FVeOq/FP/2EP/8AGL/lUgsOt1yqYmtopG38ysyD48uG/wA6C6uLWfjQSRAhfEQrkjIGoYzjIz+taLkbk1OGxskUskms6n16cFu2RgZGwA7+lU/xXrDxGXaIxW4/gQM36vkf7taXivULiNxHomum0E/gVIyfjUgB9e2aD0PzHzXaWQBu5lQkZVO7N9FG5qquaetEjhk4fGYh28WTBb6qm4H9WfpVbcP4Nc3MgWGGaV27nSx/2nOw+pNWryp0WGNfEpDk9oom7fzPjOfhdh7mgqA+JNKT55ZZDk4Bd3J+Bkk1cfI3SRdAk4qutsjRF4jYVcZw+MZOony5wPmrF4ByjZWe9rbpG2Ma8Eufq7Zb+9bvFB8QwhVCqAAowABgADYAD2xj9K5KUoFKUoFKUoFKUoFKUoFKUoFKUoFKUoFKUoFKUoFKUoPl0z3roXnA7eUMJYYnDKUbKDdTjIzjONh+lbGlBC+MdL+HThAIBDpPeDCZHqDgYP17/NdO76Q8PIzEkkbBNK4lbGe4Zgc5OcZHY4G1WBSgiPCOmvDoANNsjtgAtIWfPzhyQPyArYWHJ1lDK0sVvGjsANlGBjO6r2UnO5G5wPat9Sg+QK+qUoFKUoFKUoFKUoFKUoFKUoFKUoFKUoFKUoFKUoFKUoFKUoFKUoFKUoFKUoFKUoFKUoFKUoFKUoFKUoFKUoFKUoFKUoP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54000" detail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465" y="1666186"/>
            <a:ext cx="1899805" cy="1803613"/>
          </a:xfrm>
          <a:prstGeom prst="rect">
            <a:avLst/>
          </a:prstGeom>
          <a:noFill/>
          <a:ln>
            <a:noFill/>
          </a:ln>
          <a:effectLst>
            <a:glow>
              <a:schemeClr val="bg1">
                <a:lumMod val="50000"/>
                <a:alpha val="43000"/>
              </a:schemeClr>
            </a:glow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Freeform 38"/>
          <p:cNvSpPr/>
          <p:nvPr/>
        </p:nvSpPr>
        <p:spPr>
          <a:xfrm>
            <a:off x="4593623" y="1935040"/>
            <a:ext cx="4397976" cy="1169125"/>
          </a:xfrm>
          <a:custGeom>
            <a:avLst/>
            <a:gdLst>
              <a:gd name="connsiteX0" fmla="*/ 0 w 2221449"/>
              <a:gd name="connsiteY0" fmla="*/ 0 h 1480966"/>
              <a:gd name="connsiteX1" fmla="*/ 2221449 w 2221449"/>
              <a:gd name="connsiteY1" fmla="*/ 0 h 1480966"/>
              <a:gd name="connsiteX2" fmla="*/ 2221449 w 2221449"/>
              <a:gd name="connsiteY2" fmla="*/ 1480966 h 1480966"/>
              <a:gd name="connsiteX3" fmla="*/ 0 w 2221449"/>
              <a:gd name="connsiteY3" fmla="*/ 1480966 h 1480966"/>
              <a:gd name="connsiteX4" fmla="*/ 0 w 2221449"/>
              <a:gd name="connsiteY4" fmla="*/ 0 h 148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1449" h="1480966">
                <a:moveTo>
                  <a:pt x="0" y="0"/>
                </a:moveTo>
                <a:lnTo>
                  <a:pt x="2221449" y="0"/>
                </a:lnTo>
                <a:lnTo>
                  <a:pt x="2221449" y="1480966"/>
                </a:lnTo>
                <a:lnTo>
                  <a:pt x="0" y="14809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85750" lvl="1" indent="-285750" defTabSz="14224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36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Lucida Sans Unicode" panose="020B0602030504020204" pitchFamily="34" charset="0"/>
              </a:rPr>
              <a:t>Quality Assurance</a:t>
            </a:r>
          </a:p>
          <a:p>
            <a:pPr marL="0" lvl="1" defTabSz="14224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Lucida Sans Unicode" panose="020B0602030504020204" pitchFamily="34" charset="0"/>
              </a:rPr>
              <a:t> </a:t>
            </a:r>
            <a:r>
              <a:rPr lang="en-US" sz="36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Lucida Sans Unicode" panose="020B0602030504020204" pitchFamily="34" charset="0"/>
              </a:rPr>
              <a:t> Program</a:t>
            </a:r>
            <a:r>
              <a:rPr lang="en-US" sz="36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Lucida Sans Unicode" panose="020B0602030504020204" pitchFamily="34" charset="0"/>
              </a:rPr>
              <a:t> </a:t>
            </a:r>
            <a:endParaRPr lang="en-US" sz="3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cs typeface="Lucida Sans Unicode" panose="020B0602030504020204" pitchFamily="34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4593622" y="4145432"/>
            <a:ext cx="4397977" cy="740483"/>
          </a:xfrm>
          <a:custGeom>
            <a:avLst/>
            <a:gdLst>
              <a:gd name="connsiteX0" fmla="*/ 0 w 2221449"/>
              <a:gd name="connsiteY0" fmla="*/ 0 h 1480966"/>
              <a:gd name="connsiteX1" fmla="*/ 2221449 w 2221449"/>
              <a:gd name="connsiteY1" fmla="*/ 0 h 1480966"/>
              <a:gd name="connsiteX2" fmla="*/ 2221449 w 2221449"/>
              <a:gd name="connsiteY2" fmla="*/ 1480966 h 1480966"/>
              <a:gd name="connsiteX3" fmla="*/ 0 w 2221449"/>
              <a:gd name="connsiteY3" fmla="*/ 1480966 h 1480966"/>
              <a:gd name="connsiteX4" fmla="*/ 0 w 2221449"/>
              <a:gd name="connsiteY4" fmla="*/ 0 h 148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1449" h="1480966">
                <a:moveTo>
                  <a:pt x="0" y="0"/>
                </a:moveTo>
                <a:lnTo>
                  <a:pt x="2221449" y="0"/>
                </a:lnTo>
                <a:lnTo>
                  <a:pt x="2221449" y="1480966"/>
                </a:lnTo>
                <a:lnTo>
                  <a:pt x="0" y="14809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1" defTabSz="14224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6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Statistical Methods</a:t>
            </a:r>
          </a:p>
          <a:p>
            <a:pPr marL="0" lvl="1" algn="ctr" defTabSz="14224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Sampling &amp; Testing</a:t>
            </a:r>
            <a:endParaRPr lang="en-US" sz="32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3705070" y="5791200"/>
            <a:ext cx="5286529" cy="740483"/>
          </a:xfrm>
          <a:custGeom>
            <a:avLst/>
            <a:gdLst>
              <a:gd name="connsiteX0" fmla="*/ 0 w 2221449"/>
              <a:gd name="connsiteY0" fmla="*/ 0 h 1480966"/>
              <a:gd name="connsiteX1" fmla="*/ 2221449 w 2221449"/>
              <a:gd name="connsiteY1" fmla="*/ 0 h 1480966"/>
              <a:gd name="connsiteX2" fmla="*/ 2221449 w 2221449"/>
              <a:gd name="connsiteY2" fmla="*/ 1480966 h 1480966"/>
              <a:gd name="connsiteX3" fmla="*/ 0 w 2221449"/>
              <a:gd name="connsiteY3" fmla="*/ 1480966 h 1480966"/>
              <a:gd name="connsiteX4" fmla="*/ 0 w 2221449"/>
              <a:gd name="connsiteY4" fmla="*/ 0 h 148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1449" h="1480966">
                <a:moveTo>
                  <a:pt x="0" y="0"/>
                </a:moveTo>
                <a:lnTo>
                  <a:pt x="2221449" y="0"/>
                </a:lnTo>
                <a:lnTo>
                  <a:pt x="2221449" y="1480966"/>
                </a:lnTo>
                <a:lnTo>
                  <a:pt x="0" y="14809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1" defTabSz="14224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36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pic>
        <p:nvPicPr>
          <p:cNvPr id="13320" name="Picture 8" descr="C:\Users\user\AppData\Local\Microsoft\Windows\Temporary Internet Files\Content.IE5\B1FENL24\MC9000482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917" y="3787473"/>
            <a:ext cx="1432554" cy="1283706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11" descr="C:\Users\user\AppData\Local\Microsoft\Windows\Temporary Internet Files\Content.IE5\VL33ZH0N\MP910216391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261" y="5319447"/>
            <a:ext cx="2160456" cy="188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Freeform 45"/>
          <p:cNvSpPr/>
          <p:nvPr/>
        </p:nvSpPr>
        <p:spPr>
          <a:xfrm>
            <a:off x="3926025" y="5713134"/>
            <a:ext cx="5065574" cy="740483"/>
          </a:xfrm>
          <a:custGeom>
            <a:avLst/>
            <a:gdLst>
              <a:gd name="connsiteX0" fmla="*/ 0 w 2221449"/>
              <a:gd name="connsiteY0" fmla="*/ 0 h 1480966"/>
              <a:gd name="connsiteX1" fmla="*/ 2221449 w 2221449"/>
              <a:gd name="connsiteY1" fmla="*/ 0 h 1480966"/>
              <a:gd name="connsiteX2" fmla="*/ 2221449 w 2221449"/>
              <a:gd name="connsiteY2" fmla="*/ 1480966 h 1480966"/>
              <a:gd name="connsiteX3" fmla="*/ 0 w 2221449"/>
              <a:gd name="connsiteY3" fmla="*/ 1480966 h 1480966"/>
              <a:gd name="connsiteX4" fmla="*/ 0 w 2221449"/>
              <a:gd name="connsiteY4" fmla="*/ 0 h 148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1449" h="1480966">
                <a:moveTo>
                  <a:pt x="0" y="0"/>
                </a:moveTo>
                <a:lnTo>
                  <a:pt x="2221449" y="0"/>
                </a:lnTo>
                <a:lnTo>
                  <a:pt x="2221449" y="1480966"/>
                </a:lnTo>
                <a:lnTo>
                  <a:pt x="0" y="14809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1" defTabSz="14224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6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Teamwork</a:t>
            </a:r>
            <a:endParaRPr lang="en-US" sz="36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pic>
        <p:nvPicPr>
          <p:cNvPr id="13326" name="Picture 14" descr="C:\Users\user\AppData\Local\Microsoft\Windows\Temporary Internet Files\Content.IE5\VL33ZH0N\MP900442210[1]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6" r="51921" b="16995"/>
          <a:stretch/>
        </p:blipFill>
        <p:spPr bwMode="auto">
          <a:xfrm>
            <a:off x="-94046" y="2075751"/>
            <a:ext cx="3010757" cy="2995427"/>
          </a:xfrm>
          <a:prstGeom prst="rect">
            <a:avLst/>
          </a:prstGeom>
          <a:noFill/>
          <a:effectLst>
            <a:softEdge rad="647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68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 descr="C:\Users\tom.harman\Desktop\AI - Long Joint Study\ph_findings.jpg"/>
          <p:cNvPicPr>
            <a:picLocks noChangeAspect="1" noChangeArrowheads="1"/>
          </p:cNvPicPr>
          <p:nvPr/>
        </p:nvPicPr>
        <p:blipFill>
          <a:blip r:embed="rId3" cstate="print"/>
          <a:srcRect l="6186" t="19493" r="9278" b="24810"/>
          <a:stretch>
            <a:fillRect/>
          </a:stretch>
        </p:blipFill>
        <p:spPr bwMode="auto">
          <a:xfrm>
            <a:off x="-1" y="776260"/>
            <a:ext cx="9144000" cy="608174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7B9A-28A5-4957-BB2D-E52DD9EA4C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21137689">
            <a:off x="-1906363" y="1307038"/>
            <a:ext cx="80357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Construction </a:t>
            </a:r>
          </a:p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                       Materials 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4684" y="0"/>
            <a:ext cx="8014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The KEY to CONSTRUCTION</a:t>
            </a:r>
            <a:endParaRPr lang="en-US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2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94349570"/>
              </p:ext>
            </p:extLst>
          </p:nvPr>
        </p:nvGraphicFramePr>
        <p:xfrm>
          <a:off x="0" y="838200"/>
          <a:ext cx="9144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818398" y="-7877"/>
            <a:ext cx="7009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STATEWIDE MATERIALS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762000"/>
            <a:ext cx="85712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 </a:t>
            </a:r>
            <a:r>
              <a:rPr lang="en-US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Bridge Foundation Engineering </a:t>
            </a:r>
            <a:endParaRPr lang="en-US" sz="40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0113" y="1674125"/>
            <a:ext cx="75108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DE3BF"/>
                </a:solidFill>
              </a:rPr>
              <a:t> Pavement </a:t>
            </a:r>
            <a:r>
              <a:rPr lang="en-US" sz="40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DE3BF"/>
                </a:solidFill>
              </a:rPr>
              <a:t>Engineering &amp; Analysis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5800" y="2514600"/>
            <a:ext cx="8458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66FF99"/>
                </a:solidFill>
              </a:rPr>
              <a:t> </a:t>
            </a:r>
            <a:r>
              <a:rPr lang="en-US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66FF99"/>
                </a:solidFill>
              </a:rPr>
              <a:t>Construction Quality </a:t>
            </a:r>
            <a:r>
              <a:rPr lang="en-US" sz="3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66FF99"/>
                </a:solidFill>
              </a:rPr>
              <a:t>Assurance </a:t>
            </a:r>
            <a:r>
              <a:rPr lang="en-US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66FF99"/>
                </a:solidFill>
              </a:rPr>
              <a:t>Program</a:t>
            </a:r>
            <a:endParaRPr lang="en-US" sz="36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66FF99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0114" y="3352603"/>
            <a:ext cx="82860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CC66"/>
                </a:solidFill>
              </a:rPr>
              <a:t> </a:t>
            </a:r>
            <a:r>
              <a:rPr lang="en-US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CC66"/>
                </a:solidFill>
              </a:rPr>
              <a:t>Construction Specifications </a:t>
            </a:r>
            <a:r>
              <a:rPr lang="en-US" sz="32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CC66"/>
                </a:solidFill>
              </a:rPr>
              <a:t>(Materials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CC66"/>
                </a:solidFill>
              </a:rPr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0113" y="4191000"/>
            <a:ext cx="84638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</a:rPr>
              <a:t>  Alaska </a:t>
            </a:r>
            <a:r>
              <a:rPr lang="en-US" sz="40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</a:rPr>
              <a:t>Test </a:t>
            </a:r>
            <a:r>
              <a:rPr lang="en-US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</a:rPr>
              <a:t>Method Manual </a:t>
            </a:r>
            <a:endParaRPr lang="en-US" sz="40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92D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0113" y="5105400"/>
            <a:ext cx="84638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  Materials Testing Training Program</a:t>
            </a:r>
            <a:endParaRPr lang="en-US" sz="40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0113" y="5943599"/>
            <a:ext cx="8463886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9900"/>
                </a:solidFill>
              </a:rPr>
              <a:t>Consultant Contract Inspection &amp; Testing </a:t>
            </a:r>
            <a:endParaRPr lang="en-US" sz="38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57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6" name="Picture 2" descr="http://www.prosnapper.com/catalog/images/posts_stadiumsteel.jpg"/>
          <p:cNvPicPr>
            <a:picLocks noChangeAspect="1" noChangeArrowheads="1"/>
          </p:cNvPicPr>
          <p:nvPr/>
        </p:nvPicPr>
        <p:blipFill>
          <a:blip r:embed="rId2" cstate="print"/>
          <a:srcRect l="20211" r="6900"/>
          <a:stretch>
            <a:fillRect/>
          </a:stretch>
        </p:blipFill>
        <p:spPr bwMode="auto">
          <a:xfrm>
            <a:off x="0" y="914400"/>
            <a:ext cx="4876800" cy="5983002"/>
          </a:xfrm>
          <a:prstGeom prst="rect">
            <a:avLst/>
          </a:prstGeom>
          <a:noFill/>
        </p:spPr>
      </p:pic>
      <p:pic>
        <p:nvPicPr>
          <p:cNvPr id="5" name="Picture 2" descr="http://www.prosnapper.com/catalog/images/posts_stadiumsteel.jpg"/>
          <p:cNvPicPr>
            <a:picLocks noChangeAspect="1" noChangeArrowheads="1"/>
          </p:cNvPicPr>
          <p:nvPr/>
        </p:nvPicPr>
        <p:blipFill>
          <a:blip r:embed="rId2" cstate="print"/>
          <a:srcRect l="20211" r="11456"/>
          <a:stretch>
            <a:fillRect/>
          </a:stretch>
        </p:blipFill>
        <p:spPr bwMode="auto">
          <a:xfrm flipH="1">
            <a:off x="4572000" y="914400"/>
            <a:ext cx="4572000" cy="598300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1156382">
            <a:off x="964660" y="2185425"/>
            <a:ext cx="317737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Quality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+mn-cs"/>
              </a:rPr>
              <a:t>Durability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 Performance   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 rot="20462416">
            <a:off x="5181086" y="2124673"/>
            <a:ext cx="284223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+mn-cs"/>
              </a:rPr>
              <a:t> Specs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Testing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+mn-cs"/>
              </a:rPr>
              <a:t>  Inspection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7B9A-28A5-4957-BB2D-E52DD9EA4C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23201" y="933702"/>
            <a:ext cx="32043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Two Goals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365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State Pavement Engineer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6553201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Integrity </a:t>
            </a:r>
            <a:r>
              <a:rPr lang="en-US" b="1" dirty="0" smtClean="0">
                <a:solidFill>
                  <a:schemeClr val="bg1"/>
                </a:solidFill>
              </a:rPr>
              <a:t> ∙  </a:t>
            </a:r>
            <a:r>
              <a:rPr lang="en-US" dirty="0" smtClean="0">
                <a:solidFill>
                  <a:schemeClr val="bg1"/>
                </a:solidFill>
              </a:rPr>
              <a:t>Excellence  </a:t>
            </a:r>
            <a:r>
              <a:rPr lang="en-US" b="1" dirty="0" smtClean="0">
                <a:solidFill>
                  <a:schemeClr val="bg1"/>
                </a:solidFill>
              </a:rPr>
              <a:t> ∙  </a:t>
            </a:r>
            <a:r>
              <a:rPr lang="en-US" dirty="0" smtClean="0">
                <a:solidFill>
                  <a:schemeClr val="bg1"/>
                </a:solidFill>
              </a:rPr>
              <a:t>Respect</a:t>
            </a:r>
          </a:p>
          <a:p>
            <a:endParaRPr lang="en-US" dirty="0"/>
          </a:p>
        </p:txBody>
      </p:sp>
      <p:pic>
        <p:nvPicPr>
          <p:cNvPr id="5" name="Picture 8" descr="akfpd_softwa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5638800" cy="388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lex_15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4484688" cy="515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09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Special Inspection Term Agreements</a:t>
            </a:r>
            <a:endParaRPr lang="en-US" dirty="0"/>
          </a:p>
        </p:txBody>
      </p:sp>
      <p:pic>
        <p:nvPicPr>
          <p:cNvPr id="5" name="Picture 4" descr="DSC004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4038600"/>
            <a:ext cx="2946400" cy="2209800"/>
          </a:xfrm>
          <a:prstGeom prst="rect">
            <a:avLst/>
          </a:prstGeom>
        </p:spPr>
      </p:pic>
      <p:pic>
        <p:nvPicPr>
          <p:cNvPr id="6" name="Picture 5" descr="DSC004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4038600"/>
            <a:ext cx="2971800" cy="2228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5600" y="6553201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Integrity </a:t>
            </a:r>
            <a:r>
              <a:rPr lang="en-US" b="1" dirty="0" smtClean="0">
                <a:solidFill>
                  <a:schemeClr val="bg1"/>
                </a:solidFill>
              </a:rPr>
              <a:t> ∙  </a:t>
            </a:r>
            <a:r>
              <a:rPr lang="en-US" dirty="0" smtClean="0">
                <a:solidFill>
                  <a:schemeClr val="bg1"/>
                </a:solidFill>
              </a:rPr>
              <a:t>Excellence  </a:t>
            </a:r>
            <a:r>
              <a:rPr lang="en-US" b="1" dirty="0" smtClean="0">
                <a:solidFill>
                  <a:schemeClr val="bg1"/>
                </a:solidFill>
              </a:rPr>
              <a:t> ∙  </a:t>
            </a:r>
            <a:r>
              <a:rPr lang="en-US" dirty="0" smtClean="0">
                <a:solidFill>
                  <a:schemeClr val="bg1"/>
                </a:solidFill>
              </a:rPr>
              <a:t>Respect</a:t>
            </a:r>
          </a:p>
          <a:p>
            <a:endParaRPr 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3030538" cy="227260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10199"/>
                  </a:outerShdw>
                </a:effectLst>
              </a14:hiddenEffects>
            </a:ext>
          </a:extLst>
        </p:spPr>
      </p:pic>
      <p:pic>
        <p:nvPicPr>
          <p:cNvPr id="4" name="Picture 3" descr="DSC004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4038600"/>
            <a:ext cx="165735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358263C-A3B3-436F-9C6F-A6BAA9197CBE}" type="slidenum">
              <a:rPr lang="en-US" altLang="zh-CN" sz="1200">
                <a:solidFill>
                  <a:srgbClr val="000000"/>
                </a:solidFill>
              </a:rPr>
              <a:pPr/>
              <a:t>9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title"/>
          </p:nvPr>
        </p:nvSpPr>
        <p:spPr>
          <a:xfrm>
            <a:off x="4824413" y="2060575"/>
            <a:ext cx="4681537" cy="612775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Anchorage International Airport</a:t>
            </a:r>
          </a:p>
        </p:txBody>
      </p:sp>
      <p:pic>
        <p:nvPicPr>
          <p:cNvPr id="28676" name="Picture 5" descr="IMG_0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88913"/>
            <a:ext cx="4570413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 descr="DSC013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744788"/>
            <a:ext cx="4633913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4824413" y="873125"/>
            <a:ext cx="18002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908050" indent="-43656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304925" indent="-395288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93863" indent="-3873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93913" indent="-398463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511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30083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655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9227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Nenana</a:t>
            </a:r>
          </a:p>
        </p:txBody>
      </p:sp>
      <p:pic>
        <p:nvPicPr>
          <p:cNvPr id="28679" name="Picture 8" descr="DSC013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60800"/>
            <a:ext cx="3649662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22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TPF-Pres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DOTPF-Preso</Template>
  <TotalTime>813</TotalTime>
  <Words>203</Words>
  <Application>Microsoft Office PowerPoint</Application>
  <PresentationFormat>On-screen Show (4:3)</PresentationFormat>
  <Paragraphs>80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宋体</vt:lpstr>
      <vt:lpstr>Arial</vt:lpstr>
      <vt:lpstr>Arial Black</vt:lpstr>
      <vt:lpstr>Calibri</vt:lpstr>
      <vt:lpstr>Lucida Sans Unicode</vt:lpstr>
      <vt:lpstr>Verdana</vt:lpstr>
      <vt:lpstr>Wingdings</vt:lpstr>
      <vt:lpstr>DOTPF-Preso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State Pavement Engineer</vt:lpstr>
      <vt:lpstr>Special Inspection Term Agreements</vt:lpstr>
      <vt:lpstr>Anchorage International Airport</vt:lpstr>
      <vt:lpstr>Special Inspection Term Agreements</vt:lpstr>
      <vt:lpstr>Qualified Products List </vt:lpstr>
      <vt:lpstr>Qualified Products List </vt:lpstr>
      <vt:lpstr>Questions? </vt:lpstr>
    </vt:vector>
  </TitlesOfParts>
  <Company>DOT/PF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blhewitt</dc:creator>
  <cp:lastModifiedBy>San Angelo, Michael (DOT)</cp:lastModifiedBy>
  <cp:revision>102</cp:revision>
  <dcterms:created xsi:type="dcterms:W3CDTF">2011-04-30T00:28:28Z</dcterms:created>
  <dcterms:modified xsi:type="dcterms:W3CDTF">2022-03-15T21:11:54Z</dcterms:modified>
</cp:coreProperties>
</file>