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42" r:id="rId2"/>
    <p:sldId id="399" r:id="rId3"/>
    <p:sldId id="357" r:id="rId4"/>
    <p:sldId id="358" r:id="rId5"/>
    <p:sldId id="359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4FF"/>
    <a:srgbClr val="F8F8F8"/>
    <a:srgbClr val="A7E2FF"/>
    <a:srgbClr val="FFCC00"/>
    <a:srgbClr val="389838"/>
    <a:srgbClr val="4A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1" autoAdjust="0"/>
    <p:restoredTop sz="90418" autoAdjust="0"/>
  </p:normalViewPr>
  <p:slideViewPr>
    <p:cSldViewPr>
      <p:cViewPr varScale="1">
        <p:scale>
          <a:sx n="103" d="100"/>
          <a:sy n="103" d="100"/>
        </p:scale>
        <p:origin x="19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771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BABE48-9395-4289-913A-1B2EE52BDBB9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155ECF-650E-4CE2-B582-3D951E6A6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5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441AC6-FC4F-4477-AD48-32AA2210A086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55E4D2-B79E-41E5-B5B3-EA5ABB109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8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4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9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5E4D2-B79E-41E5-B5B3-EA5ABB1090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247650" y="6583680"/>
            <a:ext cx="8896350" cy="274320"/>
          </a:xfrm>
          <a:prstGeom prst="rect">
            <a:avLst/>
          </a:prstGeom>
          <a:gradFill flip="none" rotWithShape="1">
            <a:gsLst>
              <a:gs pos="100000">
                <a:srgbClr val="FFFFFF">
                  <a:alpha val="50000"/>
                </a:srgbClr>
              </a:gs>
              <a:gs pos="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12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</a:t>
            </a:r>
            <a:r>
              <a:rPr lang="en-US" sz="1200" b="0" i="0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mission is to 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Keep Alaska Moving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through service and infrastructure.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09800"/>
            <a:ext cx="990600" cy="9906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 userDrawn="1"/>
        </p:nvSpPr>
        <p:spPr>
          <a:xfrm>
            <a:off x="2590800" y="3200400"/>
            <a:ext cx="6553200" cy="990600"/>
          </a:xfrm>
          <a:prstGeom prst="rect">
            <a:avLst/>
          </a:prstGeom>
          <a:noFill/>
        </p:spPr>
        <p:txBody>
          <a:bodyPr/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700" dirty="0">
                <a:ln w="12700">
                  <a:noFill/>
                </a:ln>
                <a:solidFill>
                  <a:srgbClr val="4A4646"/>
                </a:solidFill>
                <a:effectLst/>
                <a:ea typeface="+mj-ea"/>
                <a:cs typeface="+mj-cs"/>
              </a:rPr>
              <a:t>Alaska Department of Transportation &amp; Public Facilities</a:t>
            </a:r>
          </a:p>
        </p:txBody>
      </p:sp>
    </p:spTree>
    <p:extLst>
      <p:ext uri="{BB962C8B-B14F-4D97-AF65-F5344CB8AC3E}">
        <p14:creationId xmlns:p14="http://schemas.microsoft.com/office/powerpoint/2010/main" val="212611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585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458200" y="6675120"/>
            <a:ext cx="685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DFB3D18-987C-4A6B-9D8A-0028CE06E0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152400" y="1146048"/>
            <a:ext cx="8839200" cy="540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B6FD7-91B3-4D10-B688-973CF5EAA7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6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58200" y="6675120"/>
            <a:ext cx="685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DFB3D18-987C-4A6B-9D8A-0028CE06E0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5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648"/>
            <a:ext cx="9144000" cy="9144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917448"/>
            <a:ext cx="8839200" cy="56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75120"/>
            <a:ext cx="685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8B6FD7-91B3-4D10-B688-973CF5EAA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6382512"/>
            <a:ext cx="457200" cy="4572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5503F0-6C44-4E7F-A2F8-480A589CD9B6}"/>
              </a:ext>
            </a:extLst>
          </p:cNvPr>
          <p:cNvSpPr txBox="1">
            <a:spLocks/>
          </p:cNvSpPr>
          <p:nvPr userDrawn="1"/>
        </p:nvSpPr>
        <p:spPr>
          <a:xfrm>
            <a:off x="3352800" y="6675120"/>
            <a:ext cx="2590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2" r:id="rId2"/>
    <p:sldLayoutId id="2147483694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>
              <a:lumMod val="75000"/>
              <a:lumOff val="25000"/>
            </a:schemeClr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00000"/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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5000"/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4191000"/>
            <a:ext cx="8305800" cy="2209800"/>
          </a:xfrm>
          <a:prstGeom prst="rect">
            <a:avLst/>
          </a:prstGeom>
          <a:noFill/>
        </p:spPr>
        <p:txBody>
          <a:bodyPr/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200" b="1" dirty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j-ea"/>
                <a:cs typeface="Arial" pitchFamily="34" charset="0"/>
              </a:rPr>
              <a:t>John Linnell, P.E. Central Region Deputy Director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1000" dirty="0">
              <a:ln w="127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j-ea"/>
              <a:cs typeface="Arial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800" i="1" dirty="0">
                <a:ln w="127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j-ea"/>
                <a:cs typeface="Arial" pitchFamily="34" charset="0"/>
              </a:rPr>
              <a:t>March 15, 2022</a:t>
            </a:r>
          </a:p>
        </p:txBody>
      </p:sp>
    </p:spTree>
    <p:extLst>
      <p:ext uri="{BB962C8B-B14F-4D97-AF65-F5344CB8AC3E}">
        <p14:creationId xmlns:p14="http://schemas.microsoft.com/office/powerpoint/2010/main" val="38783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Capital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6698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Region Construction</a:t>
            </a:r>
            <a:br>
              <a:rPr lang="en-US" sz="2800" dirty="0"/>
            </a:br>
            <a:r>
              <a:rPr lang="en-US" sz="2800" dirty="0"/>
              <a:t>Anchorage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2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Region Construction </a:t>
            </a:r>
            <a:br>
              <a:rPr lang="en-US" sz="2800" dirty="0"/>
            </a:br>
            <a:r>
              <a:rPr lang="en-US" sz="2800" dirty="0"/>
              <a:t>Kenai Peninsula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9144000" cy="51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Region Construction </a:t>
            </a:r>
            <a:br>
              <a:rPr lang="en-US" sz="2800" dirty="0"/>
            </a:br>
            <a:r>
              <a:rPr lang="en-US" sz="2800" dirty="0"/>
              <a:t>Mat-Su Valley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1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3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PF_Presentation_Template.potx" id="{C0054A68-2C64-4AB0-A339-C529206E9627}" vid="{4022A7A2-2D66-47A7-9EF5-3F5696BC58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13242</TotalTime>
  <Words>38</Words>
  <Application>Microsoft Office PowerPoint</Application>
  <PresentationFormat>On-screen Show (4:3)</PresentationFormat>
  <Paragraphs>10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Wingdings</vt:lpstr>
      <vt:lpstr>Presentation3</vt:lpstr>
      <vt:lpstr>PowerPoint Presentation</vt:lpstr>
      <vt:lpstr>Statewide Capital Program</vt:lpstr>
      <vt:lpstr>Central Region Construction Anchorage </vt:lpstr>
      <vt:lpstr>Central Region Construction  Kenai Peninsula</vt:lpstr>
      <vt:lpstr>Central Region Construction  Mat-Su Valley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Deppner, Andrea D (DOT)</dc:creator>
  <cp:lastModifiedBy>Linnell, John R (DOT)</cp:lastModifiedBy>
  <cp:revision>414</cp:revision>
  <cp:lastPrinted>2022-02-02T21:56:43Z</cp:lastPrinted>
  <dcterms:created xsi:type="dcterms:W3CDTF">2015-03-11T21:05:52Z</dcterms:created>
  <dcterms:modified xsi:type="dcterms:W3CDTF">2022-03-03T18:19:24Z</dcterms:modified>
</cp:coreProperties>
</file>