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3" r:id="rId4"/>
    <p:sldId id="335" r:id="rId5"/>
    <p:sldId id="342" r:id="rId6"/>
    <p:sldId id="346" r:id="rId7"/>
    <p:sldId id="338" r:id="rId8"/>
    <p:sldId id="330" r:id="rId9"/>
    <p:sldId id="316" r:id="rId10"/>
    <p:sldId id="310" r:id="rId11"/>
    <p:sldId id="333" r:id="rId12"/>
    <p:sldId id="347" r:id="rId13"/>
    <p:sldId id="28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C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2" autoAdjust="0"/>
    <p:restoredTop sz="94660"/>
  </p:normalViewPr>
  <p:slideViewPr>
    <p:cSldViewPr>
      <p:cViewPr varScale="1">
        <p:scale>
          <a:sx n="105" d="100"/>
          <a:sy n="105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Aircraft Operations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winter
26</a:t>
                    </a:r>
                    <a:r>
                      <a:rPr lang="en-US" sz="1400" b="1" dirty="0" smtClean="0"/>
                      <a:t>%</a:t>
                    </a:r>
                  </a:p>
                  <a:p>
                    <a:r>
                      <a:rPr lang="en-US" sz="1400" b="1" dirty="0" smtClean="0"/>
                      <a:t>19K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90798505955987"/>
                  <c:y val="-0.1767971283001389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summer
74</a:t>
                    </a:r>
                    <a:r>
                      <a:rPr lang="en-US" sz="1400" b="1" dirty="0" smtClean="0"/>
                      <a:t>%</a:t>
                    </a:r>
                  </a:p>
                  <a:p>
                    <a:r>
                      <a:rPr lang="en-US" sz="1400" b="1" dirty="0" smtClean="0"/>
                      <a:t>53K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winter</c:v>
                </c:pt>
                <c:pt idx="1">
                  <c:v>summer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18988</c:v>
                </c:pt>
                <c:pt idx="1">
                  <c:v>53023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khoodlogo"/>
          <p:cNvPicPr/>
          <p:nvPr userDrawn="1"/>
        </p:nvPicPr>
        <p:blipFill>
          <a:blip r:embed="rId2" cstate="print">
            <a:grayscl/>
            <a:lum bright="92000"/>
          </a:blip>
          <a:srcRect/>
          <a:stretch>
            <a:fillRect/>
          </a:stretch>
        </p:blipFill>
        <p:spPr bwMode="auto">
          <a:xfrm>
            <a:off x="1828800" y="10668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32CB-918A-444D-9370-C45B0D69722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AA50-6013-488E-8CD7-E8519456C9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eryl.mcdowell@alaska.gov" TargetMode="External"/><Relationship Id="rId2" Type="http://schemas.openxmlformats.org/officeDocument/2006/relationships/hyperlink" Target="mailto:tim.coons@alask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t.state.ak.us/anc/business/generalAviation/" TargetMode="External"/><Relationship Id="rId4" Type="http://schemas.openxmlformats.org/officeDocument/2006/relationships/hyperlink" Target="mailto:DOT.AIA.LHD.Office@alask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hoodlogo"/>
          <p:cNvPicPr/>
          <p:nvPr/>
        </p:nvPicPr>
        <p:blipFill>
          <a:blip r:embed="rId2" cstate="print">
            <a:grayscl/>
            <a:lum bright="92000"/>
          </a:blip>
          <a:srcRect/>
          <a:stretch>
            <a:fillRect/>
          </a:stretch>
        </p:blipFill>
        <p:spPr bwMode="auto">
          <a:xfrm>
            <a:off x="1828800" y="10668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Lake Hood User’s Group Meeting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October 30, 2014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Comments/Questions?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21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81574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90600"/>
            <a:ext cx="58483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1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Lake Hood Manager - Tim Coons</a:t>
            </a:r>
            <a:endParaRPr lang="en-US" dirty="0"/>
          </a:p>
          <a:p>
            <a:pPr lvl="1"/>
            <a:r>
              <a:rPr lang="en-US" dirty="0" smtClean="0"/>
              <a:t>(907) 266-2741</a:t>
            </a:r>
          </a:p>
          <a:p>
            <a:pPr lvl="1"/>
            <a:r>
              <a:rPr lang="en-US" dirty="0" smtClean="0">
                <a:hlinkClick r:id="rId2"/>
              </a:rPr>
              <a:t>tim.coons@alaska.gov</a:t>
            </a:r>
            <a:endParaRPr lang="en-US" dirty="0" smtClean="0"/>
          </a:p>
          <a:p>
            <a:r>
              <a:rPr lang="en-US" dirty="0"/>
              <a:t>Tie Down Specialist </a:t>
            </a:r>
            <a:r>
              <a:rPr lang="en-US" dirty="0" smtClean="0"/>
              <a:t>– Cheryl McDowell</a:t>
            </a:r>
          </a:p>
          <a:p>
            <a:pPr lvl="1"/>
            <a:r>
              <a:rPr lang="en-US" dirty="0" smtClean="0"/>
              <a:t>(907) 266-2410</a:t>
            </a:r>
          </a:p>
          <a:p>
            <a:pPr lvl="1"/>
            <a:r>
              <a:rPr lang="en-US" dirty="0">
                <a:hlinkClick r:id="rId3"/>
              </a:rPr>
              <a:t>c</a:t>
            </a:r>
            <a:r>
              <a:rPr lang="en-US" smtClean="0">
                <a:hlinkClick r:id="rId3"/>
              </a:rPr>
              <a:t>heryl.mcdowell@alaska.gov</a:t>
            </a:r>
            <a:endParaRPr lang="en-US" dirty="0" smtClean="0"/>
          </a:p>
          <a:p>
            <a:r>
              <a:rPr lang="en-US" dirty="0" smtClean="0"/>
              <a:t>Office E-mail: </a:t>
            </a:r>
            <a:r>
              <a:rPr lang="en-US" sz="2400" dirty="0" smtClean="0">
                <a:hlinkClick r:id="rId4"/>
              </a:rPr>
              <a:t>DOT.AIA.LHD.Office@alaska.gov</a:t>
            </a:r>
            <a:endParaRPr lang="en-US" dirty="0" smtClean="0"/>
          </a:p>
          <a:p>
            <a:r>
              <a:rPr lang="en-US" dirty="0" smtClean="0"/>
              <a:t>Website: </a:t>
            </a:r>
            <a:r>
              <a:rPr lang="en-US" sz="2000" dirty="0" smtClean="0">
                <a:hlinkClick r:id="rId5"/>
              </a:rPr>
              <a:t>http://www.dot.state.ak.us/anc/business/generalAviation/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i="1" dirty="0"/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362200"/>
            <a:ext cx="6400800" cy="3581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Local Associations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FAA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ANC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&amp;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Lake Hood Family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Special </a:t>
            </a:r>
            <a:r>
              <a:rPr lang="en-US" sz="2800" b="1" dirty="0">
                <a:solidFill>
                  <a:schemeClr val="tx1"/>
                </a:solidFill>
              </a:rPr>
              <a:t>thanks to the Alaska Aviation Museum</a:t>
            </a:r>
          </a:p>
        </p:txBody>
      </p:sp>
    </p:spTree>
    <p:extLst>
      <p:ext uri="{BB962C8B-B14F-4D97-AF65-F5344CB8AC3E}">
        <p14:creationId xmlns:p14="http://schemas.microsoft.com/office/powerpoint/2010/main" val="30031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437"/>
            <a:ext cx="7620000" cy="31543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Welcome</a:t>
            </a:r>
          </a:p>
          <a:p>
            <a:r>
              <a:rPr lang="en-US" sz="2400" b="1" dirty="0" smtClean="0"/>
              <a:t>Lake Hood Updates</a:t>
            </a:r>
          </a:p>
          <a:p>
            <a:pPr lvl="1"/>
            <a:r>
              <a:rPr lang="en-US" sz="2000" b="1" dirty="0" smtClean="0"/>
              <a:t>Summer Recap</a:t>
            </a:r>
          </a:p>
          <a:p>
            <a:pPr lvl="1"/>
            <a:r>
              <a:rPr lang="en-US" sz="2000" b="1" dirty="0" smtClean="0"/>
              <a:t>Construction </a:t>
            </a:r>
            <a:r>
              <a:rPr lang="en-US" sz="2000" b="1" dirty="0"/>
              <a:t>Update/Forecast</a:t>
            </a:r>
          </a:p>
          <a:p>
            <a:pPr lvl="1"/>
            <a:r>
              <a:rPr lang="en-US" sz="2000" b="1" dirty="0" smtClean="0"/>
              <a:t>Winter </a:t>
            </a:r>
            <a:r>
              <a:rPr lang="en-US" sz="2000" b="1" dirty="0"/>
              <a:t>Prep</a:t>
            </a:r>
          </a:p>
          <a:p>
            <a:pPr lvl="1"/>
            <a:r>
              <a:rPr lang="en-US" sz="2000" b="1" dirty="0" smtClean="0"/>
              <a:t>Agency Updates</a:t>
            </a:r>
          </a:p>
          <a:p>
            <a:r>
              <a:rPr lang="en-US" sz="2400" b="1" dirty="0" smtClean="0"/>
              <a:t>Comments/Questions</a:t>
            </a:r>
          </a:p>
          <a:p>
            <a:pPr marL="0" indent="0" algn="ctr">
              <a:buNone/>
            </a:pPr>
            <a:r>
              <a:rPr lang="en-US" sz="2400" dirty="0" smtClean="0"/>
              <a:t>________________________________________________</a:t>
            </a:r>
          </a:p>
          <a:p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5943600" cy="12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Lake Hood Summer </a:t>
            </a:r>
            <a:r>
              <a:rPr lang="en-US" dirty="0" smtClean="0"/>
              <a:t>Recap</a:t>
            </a:r>
            <a:br>
              <a:rPr lang="en-US" dirty="0" smtClean="0"/>
            </a:br>
            <a:r>
              <a:rPr lang="en-US" sz="2000" b="1" dirty="0" smtClean="0"/>
              <a:t>Total Lake &amp; Strip Aircraft “Operations” (i.e. Take-offs/Landings)</a:t>
            </a:r>
            <a:endParaRPr lang="en-US" b="1" dirty="0"/>
          </a:p>
        </p:txBody>
      </p:sp>
      <p:pic>
        <p:nvPicPr>
          <p:cNvPr id="12289" name="Picture 1" descr="G:\operations\Lake Hood\photos\brochure\113LAKEHOODVARIO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r="18002"/>
          <a:stretch/>
        </p:blipFill>
        <p:spPr bwMode="auto">
          <a:xfrm>
            <a:off x="5908250" y="4239303"/>
            <a:ext cx="3233393" cy="26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25644426"/>
              </p:ext>
            </p:extLst>
          </p:nvPr>
        </p:nvGraphicFramePr>
        <p:xfrm>
          <a:off x="1905000" y="1600200"/>
          <a:ext cx="449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57677"/>
              </p:ext>
            </p:extLst>
          </p:nvPr>
        </p:nvGraphicFramePr>
        <p:xfrm>
          <a:off x="152400" y="2339035"/>
          <a:ext cx="159313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450"/>
                <a:gridCol w="836680"/>
              </a:tblGrid>
              <a:tr h="385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LHD Operations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October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3,857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November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1,534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December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January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1,184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February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2,246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March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4,888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April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4,378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7,920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11,376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endParaRPr lang="en-US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12,329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August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12,693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59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September 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8,705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TOTAL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72,011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FY 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64,875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9273"/>
            <a:ext cx="8415562" cy="57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590800" y="4267200"/>
            <a:ext cx="304800" cy="10086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95600" y="4191000"/>
            <a:ext cx="267878" cy="762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4756215"/>
            <a:ext cx="152400" cy="5015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5275868"/>
            <a:ext cx="457200" cy="2105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49658" y="5275868"/>
            <a:ext cx="307942" cy="2105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3478" y="4796476"/>
            <a:ext cx="343293" cy="1565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0" y="3423102"/>
            <a:ext cx="228600" cy="6154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9178" y="3423102"/>
            <a:ext cx="149651" cy="3868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423102"/>
            <a:ext cx="76317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96139" y="3927436"/>
            <a:ext cx="247061" cy="1111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58678" y="3816272"/>
            <a:ext cx="340151" cy="1111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1000" y="4550983"/>
            <a:ext cx="228600" cy="6154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09600" y="4648200"/>
            <a:ext cx="1219200" cy="495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2847" y="4358815"/>
            <a:ext cx="1219200" cy="2131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590800" y="4246582"/>
            <a:ext cx="152400" cy="555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752600" y="4358815"/>
            <a:ext cx="93483" cy="2893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133600" y="3983018"/>
            <a:ext cx="1065229" cy="3757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52600" y="4358815"/>
            <a:ext cx="381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953000" y="3574213"/>
            <a:ext cx="3810000" cy="328378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Summer 2015 Alpha/Bravo Rehab</a:t>
            </a:r>
          </a:p>
          <a:p>
            <a:pPr marL="742950" lvl="2" indent="-342900"/>
            <a:r>
              <a:rPr lang="en-US" b="1" dirty="0" smtClean="0">
                <a:solidFill>
                  <a:srgbClr val="0000FF"/>
                </a:solidFill>
              </a:rPr>
              <a:t>Repave</a:t>
            </a:r>
          </a:p>
          <a:p>
            <a:pPr marL="742950" lvl="2" indent="-342900"/>
            <a:r>
              <a:rPr lang="en-US" b="1" dirty="0" smtClean="0">
                <a:solidFill>
                  <a:srgbClr val="0000FF"/>
                </a:solidFill>
              </a:rPr>
              <a:t>Add Electrical</a:t>
            </a:r>
          </a:p>
          <a:p>
            <a:pPr marL="742950" lvl="2" indent="-342900"/>
            <a:r>
              <a:rPr lang="en-US" b="1" dirty="0" smtClean="0">
                <a:solidFill>
                  <a:srgbClr val="0000FF"/>
                </a:solidFill>
              </a:rPr>
              <a:t>Update Lighting</a:t>
            </a:r>
          </a:p>
          <a:p>
            <a:pPr marL="742950" lvl="2" indent="-342900"/>
            <a:r>
              <a:rPr lang="en-US" b="1" dirty="0" smtClean="0">
                <a:solidFill>
                  <a:srgbClr val="0000FF"/>
                </a:solidFill>
              </a:rPr>
              <a:t>Update Layout (Alpha)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7705" y="3502522"/>
            <a:ext cx="71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Bravo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33540" y="495300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Alpha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9600" y="4512155"/>
            <a:ext cx="69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45978"/>
              </p:ext>
            </p:extLst>
          </p:nvPr>
        </p:nvGraphicFramePr>
        <p:xfrm>
          <a:off x="918739" y="1583456"/>
          <a:ext cx="7996661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1658465" imgH="7543775" progId="Acrobat.Document.11">
                  <p:embed/>
                </p:oleObj>
              </mc:Choice>
              <mc:Fallback>
                <p:oleObj name="Acrobat Document" r:id="rId3" imgW="11658465" imgH="754377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39" y="1583456"/>
                        <a:ext cx="7996661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057401" y="3859097"/>
            <a:ext cx="2387940" cy="1322503"/>
            <a:chOff x="-685800" y="3616763"/>
            <a:chExt cx="2802953" cy="1545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685800" y="3616763"/>
              <a:ext cx="494639" cy="15453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-191161" y="4389420"/>
              <a:ext cx="2143435" cy="7718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1869834" y="4002663"/>
              <a:ext cx="82440" cy="3859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69834" y="3616763"/>
              <a:ext cx="247319" cy="3859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685800" y="3616763"/>
              <a:ext cx="255563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6158" y="3850681"/>
              <a:ext cx="1404677" cy="755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Temporary  GA Ramp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96000" y="2286000"/>
            <a:ext cx="131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Bravo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Ramp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8304" y="4648200"/>
            <a:ext cx="9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Alpha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Ramp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6963" y="3492399"/>
            <a:ext cx="131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Taxiway “Victor”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791200" y="2278537"/>
            <a:ext cx="1242837" cy="74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2286000"/>
            <a:ext cx="3810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34037" y="2278537"/>
            <a:ext cx="190500" cy="65379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72200" y="3200400"/>
            <a:ext cx="381000" cy="762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56199" y="2939009"/>
            <a:ext cx="482801" cy="1851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22118" y="3657601"/>
            <a:ext cx="381000" cy="15239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22118" y="3810000"/>
            <a:ext cx="483482" cy="13708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2296" y="3506183"/>
            <a:ext cx="483482" cy="13708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24800" y="4846091"/>
            <a:ext cx="241741" cy="4879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045670" y="5334000"/>
            <a:ext cx="120871" cy="4879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05600" y="5180868"/>
            <a:ext cx="533400" cy="5341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39000" y="5715000"/>
            <a:ext cx="799866" cy="13378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280259" y="4705619"/>
            <a:ext cx="482801" cy="1851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234641" y="3771899"/>
            <a:ext cx="105350" cy="762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907439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1000" y="4343400"/>
            <a:ext cx="609600" cy="1447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90600" y="4914900"/>
            <a:ext cx="2438400" cy="8763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4495800"/>
            <a:ext cx="152400" cy="419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4343400"/>
            <a:ext cx="457200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09987" y="4038600"/>
            <a:ext cx="228600" cy="3024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28987" y="3905251"/>
            <a:ext cx="214313" cy="22621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43200" y="4131469"/>
            <a:ext cx="609600" cy="2095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4131469"/>
            <a:ext cx="685800" cy="2047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9200" y="4088606"/>
            <a:ext cx="838200" cy="428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1000" y="4110037"/>
            <a:ext cx="838200" cy="2309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1075" y="4336256"/>
            <a:ext cx="138112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Temp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Parking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57862" y="2133600"/>
            <a:ext cx="8381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Bravo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Parking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638800" y="3200400"/>
            <a:ext cx="538162" cy="1512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46030" y="2819400"/>
            <a:ext cx="740570" cy="3036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05400" y="1905595"/>
            <a:ext cx="18621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05400" y="1905595"/>
            <a:ext cx="533400" cy="144601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948487" y="1905594"/>
            <a:ext cx="138113" cy="91380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8941" y="5410200"/>
            <a:ext cx="8381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Alpha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Parking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774526" y="3791546"/>
            <a:ext cx="473874" cy="15180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774526" y="3943946"/>
            <a:ext cx="821535" cy="20510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596061" y="3679835"/>
            <a:ext cx="551260" cy="16105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147321" y="5067300"/>
            <a:ext cx="740570" cy="2446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01000" y="5302110"/>
            <a:ext cx="381000" cy="69286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91400" y="5994975"/>
            <a:ext cx="990600" cy="4820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96061" y="5994975"/>
            <a:ext cx="795339" cy="4820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85946" y="3505200"/>
            <a:ext cx="110115" cy="1746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1965" y="3592517"/>
            <a:ext cx="110115" cy="1746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171965" y="3200400"/>
            <a:ext cx="110115" cy="1746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79422" y="3123010"/>
            <a:ext cx="161581" cy="252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38300" y="3592517"/>
            <a:ext cx="3086100" cy="597292"/>
          </a:xfrm>
          <a:prstGeom prst="line">
            <a:avLst/>
          </a:prstGeom>
          <a:ln w="254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622492" y="3123010"/>
            <a:ext cx="2895114" cy="1042423"/>
          </a:xfrm>
          <a:prstGeom prst="line">
            <a:avLst/>
          </a:prstGeom>
          <a:ln w="254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20519820">
            <a:off x="4733271" y="3809623"/>
            <a:ext cx="1037052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TWY “V”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7162800" y="2362498"/>
            <a:ext cx="1173958" cy="3200102"/>
          </a:xfrm>
          <a:prstGeom prst="line">
            <a:avLst/>
          </a:prstGeom>
          <a:ln w="254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910441">
            <a:off x="6456227" y="2334768"/>
            <a:ext cx="1546815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TWY “Lakeshore”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8290874" y="5486400"/>
            <a:ext cx="783520" cy="838200"/>
          </a:xfrm>
          <a:prstGeom prst="line">
            <a:avLst/>
          </a:prstGeom>
          <a:ln w="254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" y="3592517"/>
            <a:ext cx="1671636" cy="312735"/>
          </a:xfrm>
          <a:prstGeom prst="line">
            <a:avLst/>
          </a:prstGeom>
          <a:ln w="254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1" y="1524000"/>
            <a:ext cx="2590799" cy="901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95802" y="1066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Alpha &amp; Bravo Rehab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7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hoodlogo"/>
          <p:cNvPicPr/>
          <p:nvPr/>
        </p:nvPicPr>
        <p:blipFill>
          <a:blip r:embed="rId2" cstate="print">
            <a:grayscl/>
            <a:lum bright="94000"/>
          </a:blip>
          <a:srcRect/>
          <a:stretch>
            <a:fillRect/>
          </a:stretch>
        </p:blipFill>
        <p:spPr bwMode="auto">
          <a:xfrm>
            <a:off x="1828800" y="11430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Winter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437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Winter Parking</a:t>
            </a:r>
          </a:p>
          <a:p>
            <a:pPr lvl="1"/>
            <a:r>
              <a:rPr lang="en-US" dirty="0" smtClean="0"/>
              <a:t>Slips / Tiedown Ramp Areas</a:t>
            </a:r>
          </a:p>
          <a:p>
            <a:pPr lvl="1"/>
            <a:r>
              <a:rPr lang="en-US" dirty="0" smtClean="0"/>
              <a:t>Ski Parking</a:t>
            </a:r>
            <a:endParaRPr lang="en-US" dirty="0"/>
          </a:p>
          <a:p>
            <a:pPr lvl="1"/>
            <a:r>
              <a:rPr lang="en-US" dirty="0" smtClean="0"/>
              <a:t>Tiedown Anchor Checks</a:t>
            </a:r>
            <a:endParaRPr lang="en-US" dirty="0"/>
          </a:p>
          <a:p>
            <a:r>
              <a:rPr lang="en-US" dirty="0" smtClean="0"/>
              <a:t>Snow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hoodlogo"/>
          <p:cNvPicPr/>
          <p:nvPr/>
        </p:nvPicPr>
        <p:blipFill>
          <a:blip r:embed="rId2" cstate="print">
            <a:grayscl/>
            <a:lum bright="94000"/>
          </a:blip>
          <a:srcRect/>
          <a:stretch>
            <a:fillRect/>
          </a:stretch>
        </p:blipFill>
        <p:spPr bwMode="auto">
          <a:xfrm>
            <a:off x="1828800" y="11430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Lake Hood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437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Airport </a:t>
            </a:r>
            <a:r>
              <a:rPr lang="en-US" dirty="0"/>
              <a:t>Agencies/Departments</a:t>
            </a:r>
          </a:p>
          <a:p>
            <a:pPr lvl="1"/>
            <a:r>
              <a:rPr lang="en-US" dirty="0" smtClean="0"/>
              <a:t>Field Mx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Security Manager</a:t>
            </a:r>
          </a:p>
          <a:p>
            <a:pPr lvl="1"/>
            <a:r>
              <a:rPr lang="en-US" dirty="0" smtClean="0"/>
              <a:t>Wildlife Control</a:t>
            </a:r>
          </a:p>
          <a:p>
            <a:pPr lvl="1"/>
            <a:r>
              <a:rPr lang="en-US" dirty="0" smtClean="0"/>
              <a:t>Airport Fire &amp; Police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37708</TotalTime>
  <Words>194</Words>
  <Application>Microsoft Office PowerPoint</Application>
  <PresentationFormat>On-screen Show (4:3)</PresentationFormat>
  <Paragraphs>103</Paragraphs>
  <Slides>13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Lake Hood User’s Group Meeting</vt:lpstr>
      <vt:lpstr>Welcome</vt:lpstr>
      <vt:lpstr>Agenda</vt:lpstr>
      <vt:lpstr>Lake Hood Summer Recap Total Lake &amp; Strip Aircraft “Operations” (i.e. Take-offs/Landings)</vt:lpstr>
      <vt:lpstr>PowerPoint Presentation</vt:lpstr>
      <vt:lpstr>PowerPoint Presentation</vt:lpstr>
      <vt:lpstr>PowerPoint Presentation</vt:lpstr>
      <vt:lpstr>Winter Prep</vt:lpstr>
      <vt:lpstr>Lake Hood Update</vt:lpstr>
      <vt:lpstr>Comments/Questions?</vt:lpstr>
      <vt:lpstr>PowerPoint Presentation</vt:lpstr>
      <vt:lpstr>PowerPoint Presentation</vt:lpstr>
      <vt:lpstr>Contact Us</vt:lpstr>
    </vt:vector>
  </TitlesOfParts>
  <Company>State of Alaska DOT/PF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Hood User’s Group Meeting</dc:title>
  <dc:creator>jrstocker</dc:creator>
  <cp:lastModifiedBy>Coons, Timothy M (DOT)</cp:lastModifiedBy>
  <cp:revision>1051</cp:revision>
  <cp:lastPrinted>2013-03-28T16:57:09Z</cp:lastPrinted>
  <dcterms:created xsi:type="dcterms:W3CDTF">2012-09-24T17:21:05Z</dcterms:created>
  <dcterms:modified xsi:type="dcterms:W3CDTF">2014-11-20T21:18:55Z</dcterms:modified>
</cp:coreProperties>
</file>